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76" r:id="rId3"/>
    <p:sldId id="282" r:id="rId4"/>
    <p:sldId id="281" r:id="rId5"/>
    <p:sldId id="260" r:id="rId6"/>
    <p:sldId id="275" r:id="rId7"/>
    <p:sldId id="283" r:id="rId8"/>
    <p:sldId id="285" r:id="rId9"/>
    <p:sldId id="297" r:id="rId10"/>
    <p:sldId id="291" r:id="rId11"/>
    <p:sldId id="288" r:id="rId12"/>
    <p:sldId id="289" r:id="rId13"/>
    <p:sldId id="290" r:id="rId14"/>
    <p:sldId id="293" r:id="rId15"/>
    <p:sldId id="286" r:id="rId16"/>
    <p:sldId id="295" r:id="rId17"/>
    <p:sldId id="296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B8C7C-70B6-634A-95AB-6CAF2FCAE9D4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F4F1FD9C-722F-FD45-837D-AB48814AF891}">
      <dgm:prSet phldrT="[Text]"/>
      <dgm:spPr/>
      <dgm:t>
        <a:bodyPr/>
        <a:lstStyle/>
        <a:p>
          <a:r>
            <a:rPr lang="en-US" b="1" dirty="0"/>
            <a:t>Recruit employers with potential vacancies</a:t>
          </a:r>
        </a:p>
      </dgm:t>
    </dgm:pt>
    <dgm:pt modelId="{0D70D057-C35E-244C-A049-1237E9DAD147}" type="parTrans" cxnId="{60C1E0AD-5AB6-3B43-8996-A811B91C809A}">
      <dgm:prSet/>
      <dgm:spPr/>
      <dgm:t>
        <a:bodyPr/>
        <a:lstStyle/>
        <a:p>
          <a:endParaRPr lang="en-US"/>
        </a:p>
      </dgm:t>
    </dgm:pt>
    <dgm:pt modelId="{A5456D3F-60BF-BA44-A91A-0B198ED67A31}" type="sibTrans" cxnId="{60C1E0AD-5AB6-3B43-8996-A811B91C809A}">
      <dgm:prSet/>
      <dgm:spPr/>
      <dgm:t>
        <a:bodyPr/>
        <a:lstStyle/>
        <a:p>
          <a:endParaRPr lang="en-US"/>
        </a:p>
      </dgm:t>
    </dgm:pt>
    <dgm:pt modelId="{2CA3260E-A66F-6F44-B90C-47395E0A61AF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/>
            <a:t>Future Skills College</a:t>
          </a:r>
        </a:p>
      </dgm:t>
    </dgm:pt>
    <dgm:pt modelId="{58B24846-FD9C-F042-8ED9-E407F24B0F51}" type="parTrans" cxnId="{F7E69747-14E9-1341-B18E-D2DC92800ECB}">
      <dgm:prSet/>
      <dgm:spPr/>
      <dgm:t>
        <a:bodyPr/>
        <a:lstStyle/>
        <a:p>
          <a:endParaRPr lang="en-US"/>
        </a:p>
      </dgm:t>
    </dgm:pt>
    <dgm:pt modelId="{D76E5092-9AC6-D140-8806-0CE2DC08453B}" type="sibTrans" cxnId="{F7E69747-14E9-1341-B18E-D2DC92800ECB}">
      <dgm:prSet/>
      <dgm:spPr/>
      <dgm:t>
        <a:bodyPr/>
        <a:lstStyle/>
        <a:p>
          <a:endParaRPr lang="en-US"/>
        </a:p>
      </dgm:t>
    </dgm:pt>
    <dgm:pt modelId="{CD7BC686-0B66-AA4A-9B90-A568A28DD49D}">
      <dgm:prSet phldrT="[Text]"/>
      <dgm:spPr>
        <a:solidFill>
          <a:srgbClr val="008000"/>
        </a:solidFill>
      </dgm:spPr>
      <dgm:t>
        <a:bodyPr/>
        <a:lstStyle/>
        <a:p>
          <a:r>
            <a:rPr lang="en-US" b="1" dirty="0"/>
            <a:t>Employment or full-time D&amp;A College course</a:t>
          </a:r>
        </a:p>
      </dgm:t>
    </dgm:pt>
    <dgm:pt modelId="{87E265BD-A117-974A-AEEB-E23793A80DA7}" type="parTrans" cxnId="{0697F819-A9E3-9240-9206-537D4B166F7B}">
      <dgm:prSet/>
      <dgm:spPr/>
      <dgm:t>
        <a:bodyPr/>
        <a:lstStyle/>
        <a:p>
          <a:endParaRPr lang="en-US"/>
        </a:p>
      </dgm:t>
    </dgm:pt>
    <dgm:pt modelId="{9A7480DC-81FB-A746-9133-8A36726ADC67}" type="sibTrans" cxnId="{0697F819-A9E3-9240-9206-537D4B166F7B}">
      <dgm:prSet/>
      <dgm:spPr/>
      <dgm:t>
        <a:bodyPr/>
        <a:lstStyle/>
        <a:p>
          <a:endParaRPr lang="en-US"/>
        </a:p>
      </dgm:t>
    </dgm:pt>
    <dgm:pt modelId="{13964E56-0773-AB46-9887-928333DD3163}">
      <dgm:prSet/>
      <dgm:spPr/>
      <dgm:t>
        <a:bodyPr/>
        <a:lstStyle/>
        <a:p>
          <a:r>
            <a:rPr lang="en-US" b="1" dirty="0"/>
            <a:t>Recruit students </a:t>
          </a:r>
        </a:p>
      </dgm:t>
    </dgm:pt>
    <dgm:pt modelId="{B52F12EB-F222-3E4D-8DAF-2CBE8A0EE1CC}" type="parTrans" cxnId="{29AB5DE2-C84F-1F45-9EBC-8A73650CA316}">
      <dgm:prSet/>
      <dgm:spPr/>
      <dgm:t>
        <a:bodyPr/>
        <a:lstStyle/>
        <a:p>
          <a:endParaRPr lang="en-US"/>
        </a:p>
      </dgm:t>
    </dgm:pt>
    <dgm:pt modelId="{55AE07F9-62EF-DE4B-AAA9-4969788C97E1}" type="sibTrans" cxnId="{29AB5DE2-C84F-1F45-9EBC-8A73650CA316}">
      <dgm:prSet/>
      <dgm:spPr/>
      <dgm:t>
        <a:bodyPr/>
        <a:lstStyle/>
        <a:p>
          <a:endParaRPr lang="en-US"/>
        </a:p>
      </dgm:t>
    </dgm:pt>
    <dgm:pt modelId="{D691BA1E-E62D-B343-A01F-2551B08512CD}" type="pres">
      <dgm:prSet presAssocID="{DF8B8C7C-70B6-634A-95AB-6CAF2FCAE9D4}" presName="CompostProcess" presStyleCnt="0">
        <dgm:presLayoutVars>
          <dgm:dir/>
          <dgm:resizeHandles val="exact"/>
        </dgm:presLayoutVars>
      </dgm:prSet>
      <dgm:spPr/>
    </dgm:pt>
    <dgm:pt modelId="{4497D9ED-C465-A34E-8CD4-B85ADFE8E772}" type="pres">
      <dgm:prSet presAssocID="{DF8B8C7C-70B6-634A-95AB-6CAF2FCAE9D4}" presName="arrow" presStyleLbl="bgShp" presStyleIdx="0" presStyleCnt="1"/>
      <dgm:spPr/>
    </dgm:pt>
    <dgm:pt modelId="{C331C6AD-1AB2-8A4B-AFFB-2C58DB8FFD4E}" type="pres">
      <dgm:prSet presAssocID="{DF8B8C7C-70B6-634A-95AB-6CAF2FCAE9D4}" presName="linearProcess" presStyleCnt="0"/>
      <dgm:spPr/>
    </dgm:pt>
    <dgm:pt modelId="{9259F947-3A69-6944-94D0-D534F0526D7C}" type="pres">
      <dgm:prSet presAssocID="{F4F1FD9C-722F-FD45-837D-AB48814AF891}" presName="textNode" presStyleLbl="node1" presStyleIdx="0" presStyleCnt="4">
        <dgm:presLayoutVars>
          <dgm:bulletEnabled val="1"/>
        </dgm:presLayoutVars>
      </dgm:prSet>
      <dgm:spPr/>
    </dgm:pt>
    <dgm:pt modelId="{132DC6A5-405D-F646-B0D5-6A6A2D5C9316}" type="pres">
      <dgm:prSet presAssocID="{A5456D3F-60BF-BA44-A91A-0B198ED67A31}" presName="sibTrans" presStyleCnt="0"/>
      <dgm:spPr/>
    </dgm:pt>
    <dgm:pt modelId="{FD288FFD-8EEE-0240-A571-94266DFB1E99}" type="pres">
      <dgm:prSet presAssocID="{13964E56-0773-AB46-9887-928333DD3163}" presName="textNode" presStyleLbl="node1" presStyleIdx="1" presStyleCnt="4">
        <dgm:presLayoutVars>
          <dgm:bulletEnabled val="1"/>
        </dgm:presLayoutVars>
      </dgm:prSet>
      <dgm:spPr/>
    </dgm:pt>
    <dgm:pt modelId="{0EE5380A-A8FE-CC4A-AB23-DF08B0B6CC5A}" type="pres">
      <dgm:prSet presAssocID="{55AE07F9-62EF-DE4B-AAA9-4969788C97E1}" presName="sibTrans" presStyleCnt="0"/>
      <dgm:spPr/>
    </dgm:pt>
    <dgm:pt modelId="{DBC5EF9A-EC97-D840-B091-37BF3B254A64}" type="pres">
      <dgm:prSet presAssocID="{2CA3260E-A66F-6F44-B90C-47395E0A61AF}" presName="textNode" presStyleLbl="node1" presStyleIdx="2" presStyleCnt="4">
        <dgm:presLayoutVars>
          <dgm:bulletEnabled val="1"/>
        </dgm:presLayoutVars>
      </dgm:prSet>
      <dgm:spPr/>
    </dgm:pt>
    <dgm:pt modelId="{65DAB512-5C57-1F4E-B03A-A1F513571826}" type="pres">
      <dgm:prSet presAssocID="{D76E5092-9AC6-D140-8806-0CE2DC08453B}" presName="sibTrans" presStyleCnt="0"/>
      <dgm:spPr/>
    </dgm:pt>
    <dgm:pt modelId="{EE05A3AD-20C3-F440-8451-490CCFE660D2}" type="pres">
      <dgm:prSet presAssocID="{CD7BC686-0B66-AA4A-9B90-A568A28DD49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697F819-A9E3-9240-9206-537D4B166F7B}" srcId="{DF8B8C7C-70B6-634A-95AB-6CAF2FCAE9D4}" destId="{CD7BC686-0B66-AA4A-9B90-A568A28DD49D}" srcOrd="3" destOrd="0" parTransId="{87E265BD-A117-974A-AEEB-E23793A80DA7}" sibTransId="{9A7480DC-81FB-A746-9133-8A36726ADC67}"/>
    <dgm:cxn modelId="{2F2DEB35-A158-164C-9B10-AEFC6016BFCF}" type="presOf" srcId="{13964E56-0773-AB46-9887-928333DD3163}" destId="{FD288FFD-8EEE-0240-A571-94266DFB1E99}" srcOrd="0" destOrd="0" presId="urn:microsoft.com/office/officeart/2005/8/layout/hProcess9"/>
    <dgm:cxn modelId="{F7E69747-14E9-1341-B18E-D2DC92800ECB}" srcId="{DF8B8C7C-70B6-634A-95AB-6CAF2FCAE9D4}" destId="{2CA3260E-A66F-6F44-B90C-47395E0A61AF}" srcOrd="2" destOrd="0" parTransId="{58B24846-FD9C-F042-8ED9-E407F24B0F51}" sibTransId="{D76E5092-9AC6-D140-8806-0CE2DC08453B}"/>
    <dgm:cxn modelId="{6DA87E7A-1A5E-9B4C-91B9-D3A8AA72E467}" type="presOf" srcId="{2CA3260E-A66F-6F44-B90C-47395E0A61AF}" destId="{DBC5EF9A-EC97-D840-B091-37BF3B254A64}" srcOrd="0" destOrd="0" presId="urn:microsoft.com/office/officeart/2005/8/layout/hProcess9"/>
    <dgm:cxn modelId="{EFD71980-0DD5-D14A-8AAC-2631F5193F1A}" type="presOf" srcId="{F4F1FD9C-722F-FD45-837D-AB48814AF891}" destId="{9259F947-3A69-6944-94D0-D534F0526D7C}" srcOrd="0" destOrd="0" presId="urn:microsoft.com/office/officeart/2005/8/layout/hProcess9"/>
    <dgm:cxn modelId="{60C1E0AD-5AB6-3B43-8996-A811B91C809A}" srcId="{DF8B8C7C-70B6-634A-95AB-6CAF2FCAE9D4}" destId="{F4F1FD9C-722F-FD45-837D-AB48814AF891}" srcOrd="0" destOrd="0" parTransId="{0D70D057-C35E-244C-A049-1237E9DAD147}" sibTransId="{A5456D3F-60BF-BA44-A91A-0B198ED67A31}"/>
    <dgm:cxn modelId="{DA4711BB-D28A-034A-A059-7036154540B1}" type="presOf" srcId="{DF8B8C7C-70B6-634A-95AB-6CAF2FCAE9D4}" destId="{D691BA1E-E62D-B343-A01F-2551B08512CD}" srcOrd="0" destOrd="0" presId="urn:microsoft.com/office/officeart/2005/8/layout/hProcess9"/>
    <dgm:cxn modelId="{29AB5DE2-C84F-1F45-9EBC-8A73650CA316}" srcId="{DF8B8C7C-70B6-634A-95AB-6CAF2FCAE9D4}" destId="{13964E56-0773-AB46-9887-928333DD3163}" srcOrd="1" destOrd="0" parTransId="{B52F12EB-F222-3E4D-8DAF-2CBE8A0EE1CC}" sibTransId="{55AE07F9-62EF-DE4B-AAA9-4969788C97E1}"/>
    <dgm:cxn modelId="{03FE36F2-DAB2-084D-93DD-7A494836415B}" type="presOf" srcId="{CD7BC686-0B66-AA4A-9B90-A568A28DD49D}" destId="{EE05A3AD-20C3-F440-8451-490CCFE660D2}" srcOrd="0" destOrd="0" presId="urn:microsoft.com/office/officeart/2005/8/layout/hProcess9"/>
    <dgm:cxn modelId="{89CF7DD8-F1AA-EC4E-9215-04B6DAD73C56}" type="presParOf" srcId="{D691BA1E-E62D-B343-A01F-2551B08512CD}" destId="{4497D9ED-C465-A34E-8CD4-B85ADFE8E772}" srcOrd="0" destOrd="0" presId="urn:microsoft.com/office/officeart/2005/8/layout/hProcess9"/>
    <dgm:cxn modelId="{6124B695-AB1F-5D45-9C0B-D3898359E5F4}" type="presParOf" srcId="{D691BA1E-E62D-B343-A01F-2551B08512CD}" destId="{C331C6AD-1AB2-8A4B-AFFB-2C58DB8FFD4E}" srcOrd="1" destOrd="0" presId="urn:microsoft.com/office/officeart/2005/8/layout/hProcess9"/>
    <dgm:cxn modelId="{03225A9B-640B-2E44-B58A-CBB411829C2A}" type="presParOf" srcId="{C331C6AD-1AB2-8A4B-AFFB-2C58DB8FFD4E}" destId="{9259F947-3A69-6944-94D0-D534F0526D7C}" srcOrd="0" destOrd="0" presId="urn:microsoft.com/office/officeart/2005/8/layout/hProcess9"/>
    <dgm:cxn modelId="{BBB01D58-CB7D-BE47-83A5-80C48BB9FA78}" type="presParOf" srcId="{C331C6AD-1AB2-8A4B-AFFB-2C58DB8FFD4E}" destId="{132DC6A5-405D-F646-B0D5-6A6A2D5C9316}" srcOrd="1" destOrd="0" presId="urn:microsoft.com/office/officeart/2005/8/layout/hProcess9"/>
    <dgm:cxn modelId="{2BC03D2D-E46A-0748-9603-7429B08B2796}" type="presParOf" srcId="{C331C6AD-1AB2-8A4B-AFFB-2C58DB8FFD4E}" destId="{FD288FFD-8EEE-0240-A571-94266DFB1E99}" srcOrd="2" destOrd="0" presId="urn:microsoft.com/office/officeart/2005/8/layout/hProcess9"/>
    <dgm:cxn modelId="{65137873-5A12-6E46-8DCC-FEA5B6DB9A29}" type="presParOf" srcId="{C331C6AD-1AB2-8A4B-AFFB-2C58DB8FFD4E}" destId="{0EE5380A-A8FE-CC4A-AB23-DF08B0B6CC5A}" srcOrd="3" destOrd="0" presId="urn:microsoft.com/office/officeart/2005/8/layout/hProcess9"/>
    <dgm:cxn modelId="{75536182-8244-C041-860E-EA9F17070647}" type="presParOf" srcId="{C331C6AD-1AB2-8A4B-AFFB-2C58DB8FFD4E}" destId="{DBC5EF9A-EC97-D840-B091-37BF3B254A64}" srcOrd="4" destOrd="0" presId="urn:microsoft.com/office/officeart/2005/8/layout/hProcess9"/>
    <dgm:cxn modelId="{F54D888B-FF65-E243-A388-C6E25D1A9800}" type="presParOf" srcId="{C331C6AD-1AB2-8A4B-AFFB-2C58DB8FFD4E}" destId="{65DAB512-5C57-1F4E-B03A-A1F513571826}" srcOrd="5" destOrd="0" presId="urn:microsoft.com/office/officeart/2005/8/layout/hProcess9"/>
    <dgm:cxn modelId="{443C6E0C-4396-0F41-8F9E-1CB57B965280}" type="presParOf" srcId="{C331C6AD-1AB2-8A4B-AFFB-2C58DB8FFD4E}" destId="{EE05A3AD-20C3-F440-8451-490CCFE660D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34260-67A3-4DAC-A8E5-07CD7C9A4BF4}" type="doc">
      <dgm:prSet loTypeId="urn:microsoft.com/office/officeart/2005/8/layout/vProcess5" loCatId="pyramid" qsTypeId="urn:microsoft.com/office/officeart/2005/8/quickstyle/simple1" qsCatId="simple" csTypeId="urn:microsoft.com/office/officeart/2005/8/colors/accent1_2" csCatId="accent1" phldr="1"/>
      <dgm:spPr/>
    </dgm:pt>
    <dgm:pt modelId="{22BC71E6-B3E1-42D7-BB7C-952854628BC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3200" b="1" dirty="0"/>
            <a:t>Students remain on school roll, supported and can claim benefits</a:t>
          </a:r>
        </a:p>
      </dgm:t>
    </dgm:pt>
    <dgm:pt modelId="{13F7EB98-10DF-4E1A-A0FA-959C251C564F}" type="parTrans" cxnId="{EFBFA42F-A12B-4160-A762-B529C36B93D2}">
      <dgm:prSet/>
      <dgm:spPr/>
      <dgm:t>
        <a:bodyPr/>
        <a:lstStyle/>
        <a:p>
          <a:endParaRPr lang="en-GB"/>
        </a:p>
      </dgm:t>
    </dgm:pt>
    <dgm:pt modelId="{08A4A0CB-2B2D-4F6B-842C-7DC5D5D28B52}" type="sibTrans" cxnId="{EFBFA42F-A12B-4160-A762-B529C36B93D2}">
      <dgm:prSet/>
      <dgm:spPr/>
      <dgm:t>
        <a:bodyPr/>
        <a:lstStyle/>
        <a:p>
          <a:endParaRPr lang="en-GB"/>
        </a:p>
      </dgm:t>
    </dgm:pt>
    <dgm:pt modelId="{6FC723D9-76FA-4C69-A9E9-240822D56E8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dirty="0"/>
            <a:t>Enhanced qualifications</a:t>
          </a:r>
          <a:br>
            <a:rPr lang="en-US" sz="2000" b="1" dirty="0"/>
          </a:br>
          <a:r>
            <a:rPr lang="en-US" sz="2000" b="1" dirty="0"/>
            <a:t>Foundation Apprenticeships (EE)</a:t>
          </a:r>
          <a:br>
            <a:rPr lang="en-US" sz="2000" b="1" dirty="0"/>
          </a:br>
          <a:r>
            <a:rPr lang="en-US" sz="2000" b="1" dirty="0"/>
            <a:t>Range of SQA certification – level 5 &amp; 6</a:t>
          </a:r>
          <a:endParaRPr lang="en-GB" sz="3200" b="1" dirty="0"/>
        </a:p>
      </dgm:t>
    </dgm:pt>
    <dgm:pt modelId="{A77B0A5B-632D-4454-A0E2-EB168E3D43B3}" type="parTrans" cxnId="{F222AFC5-0197-4FE8-9826-B5ADC5A73F34}">
      <dgm:prSet/>
      <dgm:spPr/>
      <dgm:t>
        <a:bodyPr/>
        <a:lstStyle/>
        <a:p>
          <a:endParaRPr lang="en-GB"/>
        </a:p>
      </dgm:t>
    </dgm:pt>
    <dgm:pt modelId="{98447B35-B156-4892-AA27-0EC2AD57C9DE}" type="sibTrans" cxnId="{F222AFC5-0197-4FE8-9826-B5ADC5A73F34}">
      <dgm:prSet/>
      <dgm:spPr/>
      <dgm:t>
        <a:bodyPr/>
        <a:lstStyle/>
        <a:p>
          <a:endParaRPr lang="en-GB"/>
        </a:p>
      </dgm:t>
    </dgm:pt>
    <dgm:pt modelId="{7BD33007-1F76-490E-A2A8-80B2C6E1BEA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400" b="1" dirty="0"/>
            <a:t>D&amp;A gym membership, lessons to develop employability, specialist inputs and activities</a:t>
          </a:r>
        </a:p>
      </dgm:t>
    </dgm:pt>
    <dgm:pt modelId="{5E04D94E-3577-46CA-A0B4-AF6540AC1BA7}" type="parTrans" cxnId="{59FCA69F-BE5B-431E-A0BC-1BB8646F0560}">
      <dgm:prSet/>
      <dgm:spPr/>
      <dgm:t>
        <a:bodyPr/>
        <a:lstStyle/>
        <a:p>
          <a:endParaRPr lang="en-GB"/>
        </a:p>
      </dgm:t>
    </dgm:pt>
    <dgm:pt modelId="{C8813EC6-921C-4839-9793-5CDE88465010}" type="sibTrans" cxnId="{59FCA69F-BE5B-431E-A0BC-1BB8646F0560}">
      <dgm:prSet/>
      <dgm:spPr/>
      <dgm:t>
        <a:bodyPr/>
        <a:lstStyle/>
        <a:p>
          <a:endParaRPr lang="en-GB"/>
        </a:p>
      </dgm:t>
    </dgm:pt>
    <dgm:pt modelId="{F356EB68-7FD4-604E-B638-B5FB7496A2A4}">
      <dgm:prSet/>
      <dgm:spPr/>
      <dgm:t>
        <a:bodyPr/>
        <a:lstStyle/>
        <a:p>
          <a:r>
            <a:rPr lang="en-GB" b="1" dirty="0"/>
            <a:t>Pre-apprenticeship college courses, work placement with potential employers </a:t>
          </a:r>
          <a:endParaRPr lang="en-GB" dirty="0"/>
        </a:p>
      </dgm:t>
    </dgm:pt>
    <dgm:pt modelId="{6EB3A6C1-D26A-144A-9814-B8671ED71AD8}" type="parTrans" cxnId="{FB8F0823-D6AA-8D4B-976F-765AF4A18A60}">
      <dgm:prSet/>
      <dgm:spPr/>
      <dgm:t>
        <a:bodyPr/>
        <a:lstStyle/>
        <a:p>
          <a:endParaRPr lang="en-GB"/>
        </a:p>
      </dgm:t>
    </dgm:pt>
    <dgm:pt modelId="{C9CDD862-0177-9744-8473-25092A27B5B3}" type="sibTrans" cxnId="{FB8F0823-D6AA-8D4B-976F-765AF4A18A60}">
      <dgm:prSet/>
      <dgm:spPr/>
      <dgm:t>
        <a:bodyPr/>
        <a:lstStyle/>
        <a:p>
          <a:endParaRPr lang="en-GB"/>
        </a:p>
      </dgm:t>
    </dgm:pt>
    <dgm:pt modelId="{AFE7DDFF-5165-1142-B953-C1D7810D125B}" type="pres">
      <dgm:prSet presAssocID="{A3D34260-67A3-4DAC-A8E5-07CD7C9A4BF4}" presName="outerComposite" presStyleCnt="0">
        <dgm:presLayoutVars>
          <dgm:chMax val="5"/>
          <dgm:dir/>
          <dgm:resizeHandles val="exact"/>
        </dgm:presLayoutVars>
      </dgm:prSet>
      <dgm:spPr/>
    </dgm:pt>
    <dgm:pt modelId="{E681380E-117C-6B4B-A0BF-15DF8A348D9F}" type="pres">
      <dgm:prSet presAssocID="{A3D34260-67A3-4DAC-A8E5-07CD7C9A4BF4}" presName="dummyMaxCanvas" presStyleCnt="0">
        <dgm:presLayoutVars/>
      </dgm:prSet>
      <dgm:spPr/>
    </dgm:pt>
    <dgm:pt modelId="{7F9E2DC0-7CC3-764C-AFBB-940BC9D01811}" type="pres">
      <dgm:prSet presAssocID="{A3D34260-67A3-4DAC-A8E5-07CD7C9A4BF4}" presName="FourNodes_1" presStyleLbl="node1" presStyleIdx="0" presStyleCnt="4">
        <dgm:presLayoutVars>
          <dgm:bulletEnabled val="1"/>
        </dgm:presLayoutVars>
      </dgm:prSet>
      <dgm:spPr/>
    </dgm:pt>
    <dgm:pt modelId="{D1A22390-771F-094C-8795-46492BA40452}" type="pres">
      <dgm:prSet presAssocID="{A3D34260-67A3-4DAC-A8E5-07CD7C9A4BF4}" presName="FourNodes_2" presStyleLbl="node1" presStyleIdx="1" presStyleCnt="4">
        <dgm:presLayoutVars>
          <dgm:bulletEnabled val="1"/>
        </dgm:presLayoutVars>
      </dgm:prSet>
      <dgm:spPr/>
    </dgm:pt>
    <dgm:pt modelId="{E3AF9793-751D-6C49-B624-F2A7F77B590A}" type="pres">
      <dgm:prSet presAssocID="{A3D34260-67A3-4DAC-A8E5-07CD7C9A4BF4}" presName="FourNodes_3" presStyleLbl="node1" presStyleIdx="2" presStyleCnt="4">
        <dgm:presLayoutVars>
          <dgm:bulletEnabled val="1"/>
        </dgm:presLayoutVars>
      </dgm:prSet>
      <dgm:spPr/>
    </dgm:pt>
    <dgm:pt modelId="{8EC49F82-1A5F-044D-BAAE-654D1B10989C}" type="pres">
      <dgm:prSet presAssocID="{A3D34260-67A3-4DAC-A8E5-07CD7C9A4BF4}" presName="FourNodes_4" presStyleLbl="node1" presStyleIdx="3" presStyleCnt="4">
        <dgm:presLayoutVars>
          <dgm:bulletEnabled val="1"/>
        </dgm:presLayoutVars>
      </dgm:prSet>
      <dgm:spPr/>
    </dgm:pt>
    <dgm:pt modelId="{A6F37053-90AE-8946-9278-5110C35BCB27}" type="pres">
      <dgm:prSet presAssocID="{A3D34260-67A3-4DAC-A8E5-07CD7C9A4BF4}" presName="FourConn_1-2" presStyleLbl="fgAccFollowNode1" presStyleIdx="0" presStyleCnt="3">
        <dgm:presLayoutVars>
          <dgm:bulletEnabled val="1"/>
        </dgm:presLayoutVars>
      </dgm:prSet>
      <dgm:spPr/>
    </dgm:pt>
    <dgm:pt modelId="{CEDC695E-66AC-F64D-BD76-F4F8C6D6430B}" type="pres">
      <dgm:prSet presAssocID="{A3D34260-67A3-4DAC-A8E5-07CD7C9A4BF4}" presName="FourConn_2-3" presStyleLbl="fgAccFollowNode1" presStyleIdx="1" presStyleCnt="3">
        <dgm:presLayoutVars>
          <dgm:bulletEnabled val="1"/>
        </dgm:presLayoutVars>
      </dgm:prSet>
      <dgm:spPr/>
    </dgm:pt>
    <dgm:pt modelId="{BB4D77F1-9431-B845-BB66-722929607985}" type="pres">
      <dgm:prSet presAssocID="{A3D34260-67A3-4DAC-A8E5-07CD7C9A4BF4}" presName="FourConn_3-4" presStyleLbl="fgAccFollowNode1" presStyleIdx="2" presStyleCnt="3">
        <dgm:presLayoutVars>
          <dgm:bulletEnabled val="1"/>
        </dgm:presLayoutVars>
      </dgm:prSet>
      <dgm:spPr/>
    </dgm:pt>
    <dgm:pt modelId="{501EE93C-3B6D-C84D-83F1-DAEF3A37D632}" type="pres">
      <dgm:prSet presAssocID="{A3D34260-67A3-4DAC-A8E5-07CD7C9A4BF4}" presName="FourNodes_1_text" presStyleLbl="node1" presStyleIdx="3" presStyleCnt="4">
        <dgm:presLayoutVars>
          <dgm:bulletEnabled val="1"/>
        </dgm:presLayoutVars>
      </dgm:prSet>
      <dgm:spPr/>
    </dgm:pt>
    <dgm:pt modelId="{70E3C86A-14F5-BC40-9E84-FFF18F14E5D6}" type="pres">
      <dgm:prSet presAssocID="{A3D34260-67A3-4DAC-A8E5-07CD7C9A4BF4}" presName="FourNodes_2_text" presStyleLbl="node1" presStyleIdx="3" presStyleCnt="4">
        <dgm:presLayoutVars>
          <dgm:bulletEnabled val="1"/>
        </dgm:presLayoutVars>
      </dgm:prSet>
      <dgm:spPr/>
    </dgm:pt>
    <dgm:pt modelId="{E54193DD-923E-4343-9827-B862AF3C0AB1}" type="pres">
      <dgm:prSet presAssocID="{A3D34260-67A3-4DAC-A8E5-07CD7C9A4BF4}" presName="FourNodes_3_text" presStyleLbl="node1" presStyleIdx="3" presStyleCnt="4">
        <dgm:presLayoutVars>
          <dgm:bulletEnabled val="1"/>
        </dgm:presLayoutVars>
      </dgm:prSet>
      <dgm:spPr/>
    </dgm:pt>
    <dgm:pt modelId="{654B178D-BE9B-694F-8ED4-87EA4D7E0BFA}" type="pres">
      <dgm:prSet presAssocID="{A3D34260-67A3-4DAC-A8E5-07CD7C9A4BF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B81A204-6449-FE40-9AD8-C462D833CB6D}" type="presOf" srcId="{C9CDD862-0177-9744-8473-25092A27B5B3}" destId="{CEDC695E-66AC-F64D-BD76-F4F8C6D6430B}" srcOrd="0" destOrd="0" presId="urn:microsoft.com/office/officeart/2005/8/layout/vProcess5"/>
    <dgm:cxn modelId="{271BCD19-8194-2240-B52D-17FA16280C48}" type="presOf" srcId="{22BC71E6-B3E1-42D7-BB7C-952854628BCF}" destId="{7F9E2DC0-7CC3-764C-AFBB-940BC9D01811}" srcOrd="0" destOrd="0" presId="urn:microsoft.com/office/officeart/2005/8/layout/vProcess5"/>
    <dgm:cxn modelId="{FB8F0823-D6AA-8D4B-976F-765AF4A18A60}" srcId="{A3D34260-67A3-4DAC-A8E5-07CD7C9A4BF4}" destId="{F356EB68-7FD4-604E-B638-B5FB7496A2A4}" srcOrd="1" destOrd="0" parTransId="{6EB3A6C1-D26A-144A-9814-B8671ED71AD8}" sibTransId="{C9CDD862-0177-9744-8473-25092A27B5B3}"/>
    <dgm:cxn modelId="{E08F7B24-C8E9-9D48-A75C-8813F409C3D7}" type="presOf" srcId="{F356EB68-7FD4-604E-B638-B5FB7496A2A4}" destId="{D1A22390-771F-094C-8795-46492BA40452}" srcOrd="0" destOrd="0" presId="urn:microsoft.com/office/officeart/2005/8/layout/vProcess5"/>
    <dgm:cxn modelId="{EFBFA42F-A12B-4160-A762-B529C36B93D2}" srcId="{A3D34260-67A3-4DAC-A8E5-07CD7C9A4BF4}" destId="{22BC71E6-B3E1-42D7-BB7C-952854628BCF}" srcOrd="0" destOrd="0" parTransId="{13F7EB98-10DF-4E1A-A0FA-959C251C564F}" sibTransId="{08A4A0CB-2B2D-4F6B-842C-7DC5D5D28B52}"/>
    <dgm:cxn modelId="{57634C77-170F-1544-8889-48C4722B5B23}" type="presOf" srcId="{98447B35-B156-4892-AA27-0EC2AD57C9DE}" destId="{BB4D77F1-9431-B845-BB66-722929607985}" srcOrd="0" destOrd="0" presId="urn:microsoft.com/office/officeart/2005/8/layout/vProcess5"/>
    <dgm:cxn modelId="{E14B657B-D69C-5240-9381-541E556813B2}" type="presOf" srcId="{F356EB68-7FD4-604E-B638-B5FB7496A2A4}" destId="{70E3C86A-14F5-BC40-9E84-FFF18F14E5D6}" srcOrd="1" destOrd="0" presId="urn:microsoft.com/office/officeart/2005/8/layout/vProcess5"/>
    <dgm:cxn modelId="{4B4F9F87-986C-CD49-AD11-05BFD6FB60E7}" type="presOf" srcId="{6FC723D9-76FA-4C69-A9E9-240822D56E8A}" destId="{E54193DD-923E-4343-9827-B862AF3C0AB1}" srcOrd="1" destOrd="0" presId="urn:microsoft.com/office/officeart/2005/8/layout/vProcess5"/>
    <dgm:cxn modelId="{3E79158F-2830-DF44-A80E-ADB000E8855A}" type="presOf" srcId="{22BC71E6-B3E1-42D7-BB7C-952854628BCF}" destId="{501EE93C-3B6D-C84D-83F1-DAEF3A37D632}" srcOrd="1" destOrd="0" presId="urn:microsoft.com/office/officeart/2005/8/layout/vProcess5"/>
    <dgm:cxn modelId="{D049289F-9F47-7A43-80B6-E4D2331B92B2}" type="presOf" srcId="{7BD33007-1F76-490E-A2A8-80B2C6E1BEA5}" destId="{8EC49F82-1A5F-044D-BAAE-654D1B10989C}" srcOrd="0" destOrd="0" presId="urn:microsoft.com/office/officeart/2005/8/layout/vProcess5"/>
    <dgm:cxn modelId="{59FCA69F-BE5B-431E-A0BC-1BB8646F0560}" srcId="{A3D34260-67A3-4DAC-A8E5-07CD7C9A4BF4}" destId="{7BD33007-1F76-490E-A2A8-80B2C6E1BEA5}" srcOrd="3" destOrd="0" parTransId="{5E04D94E-3577-46CA-A0B4-AF6540AC1BA7}" sibTransId="{C8813EC6-921C-4839-9793-5CDE88465010}"/>
    <dgm:cxn modelId="{A799D2BB-ACDE-F843-AFB6-F2438FFE2289}" type="presOf" srcId="{A3D34260-67A3-4DAC-A8E5-07CD7C9A4BF4}" destId="{AFE7DDFF-5165-1142-B953-C1D7810D125B}" srcOrd="0" destOrd="0" presId="urn:microsoft.com/office/officeart/2005/8/layout/vProcess5"/>
    <dgm:cxn modelId="{F222AFC5-0197-4FE8-9826-B5ADC5A73F34}" srcId="{A3D34260-67A3-4DAC-A8E5-07CD7C9A4BF4}" destId="{6FC723D9-76FA-4C69-A9E9-240822D56E8A}" srcOrd="2" destOrd="0" parTransId="{A77B0A5B-632D-4454-A0E2-EB168E3D43B3}" sibTransId="{98447B35-B156-4892-AA27-0EC2AD57C9DE}"/>
    <dgm:cxn modelId="{65E256F0-ECC8-2244-A0C1-18F88D8F93C6}" type="presOf" srcId="{7BD33007-1F76-490E-A2A8-80B2C6E1BEA5}" destId="{654B178D-BE9B-694F-8ED4-87EA4D7E0BFA}" srcOrd="1" destOrd="0" presId="urn:microsoft.com/office/officeart/2005/8/layout/vProcess5"/>
    <dgm:cxn modelId="{2D2447F7-745D-EA4D-8325-74EBB135FC1B}" type="presOf" srcId="{6FC723D9-76FA-4C69-A9E9-240822D56E8A}" destId="{E3AF9793-751D-6C49-B624-F2A7F77B590A}" srcOrd="0" destOrd="0" presId="urn:microsoft.com/office/officeart/2005/8/layout/vProcess5"/>
    <dgm:cxn modelId="{55CB91F7-4D4E-244E-B7AE-1767CFEBEA80}" type="presOf" srcId="{08A4A0CB-2B2D-4F6B-842C-7DC5D5D28B52}" destId="{A6F37053-90AE-8946-9278-5110C35BCB27}" srcOrd="0" destOrd="0" presId="urn:microsoft.com/office/officeart/2005/8/layout/vProcess5"/>
    <dgm:cxn modelId="{5CA04CD2-FE29-E541-A0F7-CE71AC16E9CB}" type="presParOf" srcId="{AFE7DDFF-5165-1142-B953-C1D7810D125B}" destId="{E681380E-117C-6B4B-A0BF-15DF8A348D9F}" srcOrd="0" destOrd="0" presId="urn:microsoft.com/office/officeart/2005/8/layout/vProcess5"/>
    <dgm:cxn modelId="{3CAB9A7B-05C9-0842-8AB3-6C223C506DFC}" type="presParOf" srcId="{AFE7DDFF-5165-1142-B953-C1D7810D125B}" destId="{7F9E2DC0-7CC3-764C-AFBB-940BC9D01811}" srcOrd="1" destOrd="0" presId="urn:microsoft.com/office/officeart/2005/8/layout/vProcess5"/>
    <dgm:cxn modelId="{F36F41FD-35EE-9746-9DAD-1EE9FFF8324F}" type="presParOf" srcId="{AFE7DDFF-5165-1142-B953-C1D7810D125B}" destId="{D1A22390-771F-094C-8795-46492BA40452}" srcOrd="2" destOrd="0" presId="urn:microsoft.com/office/officeart/2005/8/layout/vProcess5"/>
    <dgm:cxn modelId="{692669EF-1B81-4248-9D1C-C2C923096618}" type="presParOf" srcId="{AFE7DDFF-5165-1142-B953-C1D7810D125B}" destId="{E3AF9793-751D-6C49-B624-F2A7F77B590A}" srcOrd="3" destOrd="0" presId="urn:microsoft.com/office/officeart/2005/8/layout/vProcess5"/>
    <dgm:cxn modelId="{A33BEA39-4C90-0347-AF81-E6AFF81FBBF3}" type="presParOf" srcId="{AFE7DDFF-5165-1142-B953-C1D7810D125B}" destId="{8EC49F82-1A5F-044D-BAAE-654D1B10989C}" srcOrd="4" destOrd="0" presId="urn:microsoft.com/office/officeart/2005/8/layout/vProcess5"/>
    <dgm:cxn modelId="{EFA55A83-A986-0946-80E1-4EDF3AF7F804}" type="presParOf" srcId="{AFE7DDFF-5165-1142-B953-C1D7810D125B}" destId="{A6F37053-90AE-8946-9278-5110C35BCB27}" srcOrd="5" destOrd="0" presId="urn:microsoft.com/office/officeart/2005/8/layout/vProcess5"/>
    <dgm:cxn modelId="{32938B68-AC11-B84E-A13F-8F84B72834DD}" type="presParOf" srcId="{AFE7DDFF-5165-1142-B953-C1D7810D125B}" destId="{CEDC695E-66AC-F64D-BD76-F4F8C6D6430B}" srcOrd="6" destOrd="0" presId="urn:microsoft.com/office/officeart/2005/8/layout/vProcess5"/>
    <dgm:cxn modelId="{0A1C165A-21F0-1546-9027-D50C9BDC261E}" type="presParOf" srcId="{AFE7DDFF-5165-1142-B953-C1D7810D125B}" destId="{BB4D77F1-9431-B845-BB66-722929607985}" srcOrd="7" destOrd="0" presId="urn:microsoft.com/office/officeart/2005/8/layout/vProcess5"/>
    <dgm:cxn modelId="{85945FA9-76AA-6548-ABBF-0B88B6AA9774}" type="presParOf" srcId="{AFE7DDFF-5165-1142-B953-C1D7810D125B}" destId="{501EE93C-3B6D-C84D-83F1-DAEF3A37D632}" srcOrd="8" destOrd="0" presId="urn:microsoft.com/office/officeart/2005/8/layout/vProcess5"/>
    <dgm:cxn modelId="{B3F16DBF-4182-484D-BB7B-A8B14E6BA02A}" type="presParOf" srcId="{AFE7DDFF-5165-1142-B953-C1D7810D125B}" destId="{70E3C86A-14F5-BC40-9E84-FFF18F14E5D6}" srcOrd="9" destOrd="0" presId="urn:microsoft.com/office/officeart/2005/8/layout/vProcess5"/>
    <dgm:cxn modelId="{3C5133E0-94C4-0D4D-8D6F-6A80C9E5306F}" type="presParOf" srcId="{AFE7DDFF-5165-1142-B953-C1D7810D125B}" destId="{E54193DD-923E-4343-9827-B862AF3C0AB1}" srcOrd="10" destOrd="0" presId="urn:microsoft.com/office/officeart/2005/8/layout/vProcess5"/>
    <dgm:cxn modelId="{99FB3818-8D1F-534E-92BB-546E63B269F5}" type="presParOf" srcId="{AFE7DDFF-5165-1142-B953-C1D7810D125B}" destId="{654B178D-BE9B-694F-8ED4-87EA4D7E0BF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F63122-0BAC-42EE-B4A8-21105D711615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2FD1BF-44B5-4560-A541-0570DDBBD5D3}">
      <dgm:prSet phldrT="[Text]"/>
      <dgm:spPr/>
      <dgm:t>
        <a:bodyPr/>
        <a:lstStyle/>
        <a:p>
          <a:r>
            <a:rPr lang="en-GB" b="1" dirty="0">
              <a:solidFill>
                <a:srgbClr val="FF0000"/>
              </a:solidFill>
            </a:rPr>
            <a:t>Feedback from students</a:t>
          </a:r>
        </a:p>
      </dgm:t>
    </dgm:pt>
    <dgm:pt modelId="{D4C9ECAC-0081-42F3-B256-7E838C33391B}" type="parTrans" cxnId="{BA336211-AE0C-43B4-AC9B-8FF1EF911A50}">
      <dgm:prSet/>
      <dgm:spPr/>
      <dgm:t>
        <a:bodyPr/>
        <a:lstStyle/>
        <a:p>
          <a:endParaRPr lang="en-GB"/>
        </a:p>
      </dgm:t>
    </dgm:pt>
    <dgm:pt modelId="{455F6A06-71CC-4F8A-A1BD-8D3DF819DDD1}" type="sibTrans" cxnId="{BA336211-AE0C-43B4-AC9B-8FF1EF911A50}">
      <dgm:prSet/>
      <dgm:spPr/>
      <dgm:t>
        <a:bodyPr/>
        <a:lstStyle/>
        <a:p>
          <a:endParaRPr lang="en-GB"/>
        </a:p>
      </dgm:t>
    </dgm:pt>
    <dgm:pt modelId="{5144BDF6-0A17-430D-B34C-ED9E95628FDB}">
      <dgm:prSet phldrT="[Text]" custT="1"/>
      <dgm:spPr/>
      <dgm:t>
        <a:bodyPr/>
        <a:lstStyle/>
        <a:p>
          <a:r>
            <a:rPr lang="en-GB" sz="2400" b="1" i="1" dirty="0"/>
            <a:t>‘It also matures you to be ready for a work environment’</a:t>
          </a:r>
        </a:p>
        <a:p>
          <a:endParaRPr lang="en-GB" sz="1500" dirty="0"/>
        </a:p>
        <a:p>
          <a:endParaRPr lang="en-GB" sz="1500" dirty="0"/>
        </a:p>
      </dgm:t>
    </dgm:pt>
    <dgm:pt modelId="{A4239D50-CF55-443F-B5A0-7E4061E27DB1}" type="parTrans" cxnId="{5C836A52-F2B0-48D3-BC5E-695EC5C71C5D}">
      <dgm:prSet/>
      <dgm:spPr/>
      <dgm:t>
        <a:bodyPr/>
        <a:lstStyle/>
        <a:p>
          <a:endParaRPr lang="en-GB"/>
        </a:p>
      </dgm:t>
    </dgm:pt>
    <dgm:pt modelId="{0D62D53C-AFBA-4F5E-913A-E71190C49E44}" type="sibTrans" cxnId="{5C836A52-F2B0-48D3-BC5E-695EC5C71C5D}">
      <dgm:prSet/>
      <dgm:spPr/>
      <dgm:t>
        <a:bodyPr/>
        <a:lstStyle/>
        <a:p>
          <a:endParaRPr lang="en-GB"/>
        </a:p>
      </dgm:t>
    </dgm:pt>
    <dgm:pt modelId="{05EA0EAC-AF6C-4E80-B8CB-C6BC23FD68C1}">
      <dgm:prSet phldrT="[Text]" custT="1"/>
      <dgm:spPr/>
      <dgm:t>
        <a:bodyPr/>
        <a:lstStyle/>
        <a:p>
          <a:r>
            <a:rPr lang="en-GB" sz="2400" b="1" i="1" dirty="0"/>
            <a:t>‘Sets you apart from people doing the normal course’</a:t>
          </a:r>
        </a:p>
      </dgm:t>
    </dgm:pt>
    <dgm:pt modelId="{C54A7C7D-CD9E-46B8-A782-2C763B011C6B}" type="parTrans" cxnId="{858749C8-7679-449A-B29C-D5C645F6D9E9}">
      <dgm:prSet/>
      <dgm:spPr/>
      <dgm:t>
        <a:bodyPr/>
        <a:lstStyle/>
        <a:p>
          <a:endParaRPr lang="en-GB"/>
        </a:p>
      </dgm:t>
    </dgm:pt>
    <dgm:pt modelId="{CF82B614-F8BB-4BD7-B0A0-A1E0677A08F9}" type="sibTrans" cxnId="{858749C8-7679-449A-B29C-D5C645F6D9E9}">
      <dgm:prSet/>
      <dgm:spPr/>
      <dgm:t>
        <a:bodyPr/>
        <a:lstStyle/>
        <a:p>
          <a:endParaRPr lang="en-GB"/>
        </a:p>
      </dgm:t>
    </dgm:pt>
    <dgm:pt modelId="{D3ED2A89-90C1-4254-B125-83A8DD6DCD68}">
      <dgm:prSet phldrT="[Text]" custT="1"/>
      <dgm:spPr/>
      <dgm:t>
        <a:bodyPr/>
        <a:lstStyle/>
        <a:p>
          <a:r>
            <a:rPr lang="en-GB" sz="2400" b="1" i="1" dirty="0"/>
            <a:t>‘Gets your foot in the door for the company you do your placement with’</a:t>
          </a:r>
        </a:p>
      </dgm:t>
    </dgm:pt>
    <dgm:pt modelId="{6E3183E3-255C-4F6D-899B-58FA787332EB}" type="parTrans" cxnId="{453BE368-52B0-438C-A0B0-5271ECA27A37}">
      <dgm:prSet/>
      <dgm:spPr/>
      <dgm:t>
        <a:bodyPr/>
        <a:lstStyle/>
        <a:p>
          <a:endParaRPr lang="en-GB"/>
        </a:p>
      </dgm:t>
    </dgm:pt>
    <dgm:pt modelId="{A128F5B5-AD74-4571-B1C3-8C9C8EBD81D1}" type="sibTrans" cxnId="{453BE368-52B0-438C-A0B0-5271ECA27A37}">
      <dgm:prSet/>
      <dgm:spPr/>
      <dgm:t>
        <a:bodyPr/>
        <a:lstStyle/>
        <a:p>
          <a:endParaRPr lang="en-GB"/>
        </a:p>
      </dgm:t>
    </dgm:pt>
    <dgm:pt modelId="{D70EEC69-A23E-4B64-9284-348D14BE0DC2}">
      <dgm:prSet phldrT="[Text]" custT="1"/>
      <dgm:spPr/>
      <dgm:t>
        <a:bodyPr/>
        <a:lstStyle/>
        <a:p>
          <a:r>
            <a:rPr lang="en-GB" sz="2400" b="1" i="1" dirty="0"/>
            <a:t>‘Work placement allows you to gain vital experience’</a:t>
          </a:r>
        </a:p>
      </dgm:t>
    </dgm:pt>
    <dgm:pt modelId="{7B364CB2-B799-47D9-BBAC-384E8DB84F5B}" type="parTrans" cxnId="{D275197D-1CE2-48D8-A322-8101FF384065}">
      <dgm:prSet/>
      <dgm:spPr/>
      <dgm:t>
        <a:bodyPr/>
        <a:lstStyle/>
        <a:p>
          <a:endParaRPr lang="en-GB"/>
        </a:p>
      </dgm:t>
    </dgm:pt>
    <dgm:pt modelId="{BBD06D20-C4A1-4497-A6C2-97B292D46C11}" type="sibTrans" cxnId="{D275197D-1CE2-48D8-A322-8101FF384065}">
      <dgm:prSet/>
      <dgm:spPr/>
      <dgm:t>
        <a:bodyPr/>
        <a:lstStyle/>
        <a:p>
          <a:endParaRPr lang="en-GB"/>
        </a:p>
      </dgm:t>
    </dgm:pt>
    <dgm:pt modelId="{48E48DDB-F504-497B-A95D-775F294CBC36}">
      <dgm:prSet phldrT="[Text]" custScaleX="129185" custScaleY="119815"/>
      <dgm:spPr/>
      <dgm:t>
        <a:bodyPr/>
        <a:lstStyle/>
        <a:p>
          <a:endParaRPr lang="en-GB"/>
        </a:p>
      </dgm:t>
    </dgm:pt>
    <dgm:pt modelId="{0FBB2547-179E-4478-A416-FF77C48C507F}" type="parTrans" cxnId="{DBECAD51-68FC-4B0D-BD75-A1BCC975D8A0}">
      <dgm:prSet/>
      <dgm:spPr/>
      <dgm:t>
        <a:bodyPr/>
        <a:lstStyle/>
        <a:p>
          <a:endParaRPr lang="en-GB"/>
        </a:p>
      </dgm:t>
    </dgm:pt>
    <dgm:pt modelId="{C111B2AA-D113-4911-BC0F-88010C65C9F5}" type="sibTrans" cxnId="{DBECAD51-68FC-4B0D-BD75-A1BCC975D8A0}">
      <dgm:prSet/>
      <dgm:spPr/>
      <dgm:t>
        <a:bodyPr/>
        <a:lstStyle/>
        <a:p>
          <a:endParaRPr lang="en-GB"/>
        </a:p>
      </dgm:t>
    </dgm:pt>
    <dgm:pt modelId="{DF30706E-4DDC-4930-AD06-102869514305}">
      <dgm:prSet phldrT="[Text]" custScaleX="125431" custScaleY="123504" custRadScaleRad="85386" custRadScaleInc="321"/>
      <dgm:spPr/>
      <dgm:t>
        <a:bodyPr/>
        <a:lstStyle/>
        <a:p>
          <a:endParaRPr lang="en-GB"/>
        </a:p>
      </dgm:t>
    </dgm:pt>
    <dgm:pt modelId="{03AF135F-429D-429E-B3A4-0CD8793DAF34}" type="parTrans" cxnId="{2344C072-3201-4B94-A46A-45D9BA04B6ED}">
      <dgm:prSet/>
      <dgm:spPr/>
      <dgm:t>
        <a:bodyPr/>
        <a:lstStyle/>
        <a:p>
          <a:endParaRPr lang="en-GB"/>
        </a:p>
      </dgm:t>
    </dgm:pt>
    <dgm:pt modelId="{DAF0DCDB-C9A1-4BAA-A44B-C8051C569E0A}" type="sibTrans" cxnId="{2344C072-3201-4B94-A46A-45D9BA04B6ED}">
      <dgm:prSet/>
      <dgm:spPr/>
      <dgm:t>
        <a:bodyPr/>
        <a:lstStyle/>
        <a:p>
          <a:endParaRPr lang="en-GB"/>
        </a:p>
      </dgm:t>
    </dgm:pt>
    <dgm:pt modelId="{16754404-C879-400B-92A3-D586FFACEA79}" type="pres">
      <dgm:prSet presAssocID="{F1F63122-0BAC-42EE-B4A8-21105D711615}" presName="composite" presStyleCnt="0">
        <dgm:presLayoutVars>
          <dgm:chMax val="1"/>
          <dgm:dir/>
          <dgm:resizeHandles val="exact"/>
        </dgm:presLayoutVars>
      </dgm:prSet>
      <dgm:spPr/>
    </dgm:pt>
    <dgm:pt modelId="{49D1629F-2AEB-4F64-92D9-0922B8FEED11}" type="pres">
      <dgm:prSet presAssocID="{F1F63122-0BAC-42EE-B4A8-21105D711615}" presName="radial" presStyleCnt="0">
        <dgm:presLayoutVars>
          <dgm:animLvl val="ctr"/>
        </dgm:presLayoutVars>
      </dgm:prSet>
      <dgm:spPr/>
    </dgm:pt>
    <dgm:pt modelId="{744D3F0C-0191-424B-B4C7-F824115D9FF3}" type="pres">
      <dgm:prSet presAssocID="{762FD1BF-44B5-4560-A541-0570DDBBD5D3}" presName="centerShape" presStyleLbl="vennNode1" presStyleIdx="0" presStyleCnt="5"/>
      <dgm:spPr/>
    </dgm:pt>
    <dgm:pt modelId="{320BACD5-17FD-45ED-9A3A-DBE3DE82384A}" type="pres">
      <dgm:prSet presAssocID="{5144BDF6-0A17-430D-B34C-ED9E95628FDB}" presName="node" presStyleLbl="vennNode1" presStyleIdx="1" presStyleCnt="5" custScaleX="157305" custScaleY="157305" custRadScaleRad="145284" custRadScaleInc="67544">
        <dgm:presLayoutVars>
          <dgm:bulletEnabled val="1"/>
        </dgm:presLayoutVars>
      </dgm:prSet>
      <dgm:spPr/>
    </dgm:pt>
    <dgm:pt modelId="{1B95C89F-A4E5-47E5-A8FC-425A88CEBFFC}" type="pres">
      <dgm:prSet presAssocID="{05EA0EAC-AF6C-4E80-B8CB-C6BC23FD68C1}" presName="node" presStyleLbl="vennNode1" presStyleIdx="2" presStyleCnt="5" custScaleX="157305" custScaleY="157305" custRadScaleRad="142933" custRadScaleInc="37798">
        <dgm:presLayoutVars>
          <dgm:bulletEnabled val="1"/>
        </dgm:presLayoutVars>
      </dgm:prSet>
      <dgm:spPr/>
    </dgm:pt>
    <dgm:pt modelId="{D105FFB8-7CAD-40DA-A489-1D07AFB7BF49}" type="pres">
      <dgm:prSet presAssocID="{D3ED2A89-90C1-4254-B125-83A8DD6DCD68}" presName="node" presStyleLbl="vennNode1" presStyleIdx="3" presStyleCnt="5" custScaleX="157305" custScaleY="157305" custRadScaleRad="140757" custRadScaleInc="64315">
        <dgm:presLayoutVars>
          <dgm:bulletEnabled val="1"/>
        </dgm:presLayoutVars>
      </dgm:prSet>
      <dgm:spPr/>
    </dgm:pt>
    <dgm:pt modelId="{8BB66D9F-417E-4AE5-903F-14AF5399EB94}" type="pres">
      <dgm:prSet presAssocID="{D70EEC69-A23E-4B64-9284-348D14BE0DC2}" presName="node" presStyleLbl="vennNode1" presStyleIdx="4" presStyleCnt="5" custScaleX="157305" custScaleY="157305" custRadScaleRad="140383" custRadScaleInc="34848">
        <dgm:presLayoutVars>
          <dgm:bulletEnabled val="1"/>
        </dgm:presLayoutVars>
      </dgm:prSet>
      <dgm:spPr/>
    </dgm:pt>
  </dgm:ptLst>
  <dgm:cxnLst>
    <dgm:cxn modelId="{BA336211-AE0C-43B4-AC9B-8FF1EF911A50}" srcId="{F1F63122-0BAC-42EE-B4A8-21105D711615}" destId="{762FD1BF-44B5-4560-A541-0570DDBBD5D3}" srcOrd="0" destOrd="0" parTransId="{D4C9ECAC-0081-42F3-B256-7E838C33391B}" sibTransId="{455F6A06-71CC-4F8A-A1BD-8D3DF819DDD1}"/>
    <dgm:cxn modelId="{FB70D61C-8369-425B-8009-CFBB0CA73F37}" type="presOf" srcId="{05EA0EAC-AF6C-4E80-B8CB-C6BC23FD68C1}" destId="{1B95C89F-A4E5-47E5-A8FC-425A88CEBFFC}" srcOrd="0" destOrd="0" presId="urn:microsoft.com/office/officeart/2005/8/layout/radial3"/>
    <dgm:cxn modelId="{D2766127-7FE5-4A55-A10F-D62E33EB26F0}" type="presOf" srcId="{D3ED2A89-90C1-4254-B125-83A8DD6DCD68}" destId="{D105FFB8-7CAD-40DA-A489-1D07AFB7BF49}" srcOrd="0" destOrd="0" presId="urn:microsoft.com/office/officeart/2005/8/layout/radial3"/>
    <dgm:cxn modelId="{3E3FE537-8176-4AA4-A40C-84F0E86EA06E}" type="presOf" srcId="{5144BDF6-0A17-430D-B34C-ED9E95628FDB}" destId="{320BACD5-17FD-45ED-9A3A-DBE3DE82384A}" srcOrd="0" destOrd="0" presId="urn:microsoft.com/office/officeart/2005/8/layout/radial3"/>
    <dgm:cxn modelId="{453BE368-52B0-438C-A0B0-5271ECA27A37}" srcId="{762FD1BF-44B5-4560-A541-0570DDBBD5D3}" destId="{D3ED2A89-90C1-4254-B125-83A8DD6DCD68}" srcOrd="2" destOrd="0" parTransId="{6E3183E3-255C-4F6D-899B-58FA787332EB}" sibTransId="{A128F5B5-AD74-4571-B1C3-8C9C8EBD81D1}"/>
    <dgm:cxn modelId="{DBECAD51-68FC-4B0D-BD75-A1BCC975D8A0}" srcId="{F1F63122-0BAC-42EE-B4A8-21105D711615}" destId="{48E48DDB-F504-497B-A95D-775F294CBC36}" srcOrd="1" destOrd="0" parTransId="{0FBB2547-179E-4478-A416-FF77C48C507F}" sibTransId="{C111B2AA-D113-4911-BC0F-88010C65C9F5}"/>
    <dgm:cxn modelId="{5C836A52-F2B0-48D3-BC5E-695EC5C71C5D}" srcId="{762FD1BF-44B5-4560-A541-0570DDBBD5D3}" destId="{5144BDF6-0A17-430D-B34C-ED9E95628FDB}" srcOrd="0" destOrd="0" parTransId="{A4239D50-CF55-443F-B5A0-7E4061E27DB1}" sibTransId="{0D62D53C-AFBA-4F5E-913A-E71190C49E44}"/>
    <dgm:cxn modelId="{2344C072-3201-4B94-A46A-45D9BA04B6ED}" srcId="{F1F63122-0BAC-42EE-B4A8-21105D711615}" destId="{DF30706E-4DDC-4930-AD06-102869514305}" srcOrd="2" destOrd="0" parTransId="{03AF135F-429D-429E-B3A4-0CD8793DAF34}" sibTransId="{DAF0DCDB-C9A1-4BAA-A44B-C8051C569E0A}"/>
    <dgm:cxn modelId="{2449597A-E281-4DF3-9F47-E2E2C8B31CAE}" type="presOf" srcId="{762FD1BF-44B5-4560-A541-0570DDBBD5D3}" destId="{744D3F0C-0191-424B-B4C7-F824115D9FF3}" srcOrd="0" destOrd="0" presId="urn:microsoft.com/office/officeart/2005/8/layout/radial3"/>
    <dgm:cxn modelId="{D275197D-1CE2-48D8-A322-8101FF384065}" srcId="{762FD1BF-44B5-4560-A541-0570DDBBD5D3}" destId="{D70EEC69-A23E-4B64-9284-348D14BE0DC2}" srcOrd="3" destOrd="0" parTransId="{7B364CB2-B799-47D9-BBAC-384E8DB84F5B}" sibTransId="{BBD06D20-C4A1-4497-A6C2-97B292D46C11}"/>
    <dgm:cxn modelId="{49B0A8B3-BEF1-4AF2-9B53-2F0DAC519CDE}" type="presOf" srcId="{F1F63122-0BAC-42EE-B4A8-21105D711615}" destId="{16754404-C879-400B-92A3-D586FFACEA79}" srcOrd="0" destOrd="0" presId="urn:microsoft.com/office/officeart/2005/8/layout/radial3"/>
    <dgm:cxn modelId="{858749C8-7679-449A-B29C-D5C645F6D9E9}" srcId="{762FD1BF-44B5-4560-A541-0570DDBBD5D3}" destId="{05EA0EAC-AF6C-4E80-B8CB-C6BC23FD68C1}" srcOrd="1" destOrd="0" parTransId="{C54A7C7D-CD9E-46B8-A782-2C763B011C6B}" sibTransId="{CF82B614-F8BB-4BD7-B0A0-A1E0677A08F9}"/>
    <dgm:cxn modelId="{951ECFF8-97A3-4730-B4E5-071E8AF11E35}" type="presOf" srcId="{D70EEC69-A23E-4B64-9284-348D14BE0DC2}" destId="{8BB66D9F-417E-4AE5-903F-14AF5399EB94}" srcOrd="0" destOrd="0" presId="urn:microsoft.com/office/officeart/2005/8/layout/radial3"/>
    <dgm:cxn modelId="{56AF3860-9CC3-4BFD-B74A-CF752BD0BC95}" type="presParOf" srcId="{16754404-C879-400B-92A3-D586FFACEA79}" destId="{49D1629F-2AEB-4F64-92D9-0922B8FEED11}" srcOrd="0" destOrd="0" presId="urn:microsoft.com/office/officeart/2005/8/layout/radial3"/>
    <dgm:cxn modelId="{0E38A80E-0136-42B8-A61C-4881B385410E}" type="presParOf" srcId="{49D1629F-2AEB-4F64-92D9-0922B8FEED11}" destId="{744D3F0C-0191-424B-B4C7-F824115D9FF3}" srcOrd="0" destOrd="0" presId="urn:microsoft.com/office/officeart/2005/8/layout/radial3"/>
    <dgm:cxn modelId="{63385E86-5C75-475A-9839-63BA9ADB9260}" type="presParOf" srcId="{49D1629F-2AEB-4F64-92D9-0922B8FEED11}" destId="{320BACD5-17FD-45ED-9A3A-DBE3DE82384A}" srcOrd="1" destOrd="0" presId="urn:microsoft.com/office/officeart/2005/8/layout/radial3"/>
    <dgm:cxn modelId="{6F7E532D-BB2E-4CDD-A0C6-835517C6A955}" type="presParOf" srcId="{49D1629F-2AEB-4F64-92D9-0922B8FEED11}" destId="{1B95C89F-A4E5-47E5-A8FC-425A88CEBFFC}" srcOrd="2" destOrd="0" presId="urn:microsoft.com/office/officeart/2005/8/layout/radial3"/>
    <dgm:cxn modelId="{1911D922-6941-42C4-A503-424CFA203C38}" type="presParOf" srcId="{49D1629F-2AEB-4F64-92D9-0922B8FEED11}" destId="{D105FFB8-7CAD-40DA-A489-1D07AFB7BF49}" srcOrd="3" destOrd="0" presId="urn:microsoft.com/office/officeart/2005/8/layout/radial3"/>
    <dgm:cxn modelId="{4D2ED84D-AA62-4657-B0D2-8913CA1FBA23}" type="presParOf" srcId="{49D1629F-2AEB-4F64-92D9-0922B8FEED11}" destId="{8BB66D9F-417E-4AE5-903F-14AF5399EB9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EA9E0C-4D6E-42E7-AE7F-C60AC6A92DA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56DEC1-2E24-4584-8D7D-0B7AA3522F52}">
      <dgm:prSet phldrT="[Text]"/>
      <dgm:spPr/>
      <dgm:t>
        <a:bodyPr/>
        <a:lstStyle/>
        <a:p>
          <a:r>
            <a:rPr lang="en-GB" dirty="0"/>
            <a:t>Application form</a:t>
          </a:r>
        </a:p>
      </dgm:t>
    </dgm:pt>
    <dgm:pt modelId="{4D14CBB1-C4FD-4AE1-A7E7-DB7547413EF7}" type="parTrans" cxnId="{592DD8EB-C226-46E2-A460-98F3D48D1611}">
      <dgm:prSet/>
      <dgm:spPr/>
      <dgm:t>
        <a:bodyPr/>
        <a:lstStyle/>
        <a:p>
          <a:endParaRPr lang="en-GB"/>
        </a:p>
      </dgm:t>
    </dgm:pt>
    <dgm:pt modelId="{98FDA71F-7094-44C6-AE82-065C8837C044}" type="sibTrans" cxnId="{592DD8EB-C226-46E2-A460-98F3D48D1611}">
      <dgm:prSet/>
      <dgm:spPr/>
      <dgm:t>
        <a:bodyPr/>
        <a:lstStyle/>
        <a:p>
          <a:endParaRPr lang="en-GB"/>
        </a:p>
      </dgm:t>
    </dgm:pt>
    <dgm:pt modelId="{9269E36C-25AA-4D0E-9A98-CEDE5C5A83BA}">
      <dgm:prSet phldrT="[Text]"/>
      <dgm:spPr/>
      <dgm:t>
        <a:bodyPr/>
        <a:lstStyle/>
        <a:p>
          <a:r>
            <a:rPr lang="en-GB" dirty="0"/>
            <a:t>Qualifications achieved</a:t>
          </a:r>
        </a:p>
      </dgm:t>
    </dgm:pt>
    <dgm:pt modelId="{8167C5F4-D5E5-407B-A26E-CC77C687797E}" type="parTrans" cxnId="{7D1271AF-D278-4060-AFC6-D38DB1A34390}">
      <dgm:prSet/>
      <dgm:spPr/>
      <dgm:t>
        <a:bodyPr/>
        <a:lstStyle/>
        <a:p>
          <a:endParaRPr lang="en-GB"/>
        </a:p>
      </dgm:t>
    </dgm:pt>
    <dgm:pt modelId="{36B971BF-FAC1-4248-A73F-13086D7528EA}" type="sibTrans" cxnId="{7D1271AF-D278-4060-AFC6-D38DB1A34390}">
      <dgm:prSet/>
      <dgm:spPr/>
      <dgm:t>
        <a:bodyPr/>
        <a:lstStyle/>
        <a:p>
          <a:endParaRPr lang="en-GB"/>
        </a:p>
      </dgm:t>
    </dgm:pt>
    <dgm:pt modelId="{BAD0ED94-4A06-496A-BF58-F8A3B2D17690}">
      <dgm:prSet phldrT="[Text]"/>
      <dgm:spPr/>
      <dgm:t>
        <a:bodyPr/>
        <a:lstStyle/>
        <a:p>
          <a:r>
            <a:rPr lang="en-GB" dirty="0"/>
            <a:t>Previous work experience</a:t>
          </a:r>
        </a:p>
      </dgm:t>
    </dgm:pt>
    <dgm:pt modelId="{9B0FCAF7-3A2C-4473-9E2D-9BEE6C80ABFE}" type="parTrans" cxnId="{4FC28C45-132D-46C4-BCA4-0BA50305C3EF}">
      <dgm:prSet/>
      <dgm:spPr/>
      <dgm:t>
        <a:bodyPr/>
        <a:lstStyle/>
        <a:p>
          <a:endParaRPr lang="en-GB"/>
        </a:p>
      </dgm:t>
    </dgm:pt>
    <dgm:pt modelId="{785005F6-8026-4FDE-9395-D1C341871820}" type="sibTrans" cxnId="{4FC28C45-132D-46C4-BCA4-0BA50305C3EF}">
      <dgm:prSet/>
      <dgm:spPr/>
      <dgm:t>
        <a:bodyPr/>
        <a:lstStyle/>
        <a:p>
          <a:endParaRPr lang="en-GB"/>
        </a:p>
      </dgm:t>
    </dgm:pt>
    <dgm:pt modelId="{07915D7D-97F9-6D4E-A244-F0D56B82C596}">
      <dgm:prSet/>
      <dgm:spPr/>
      <dgm:t>
        <a:bodyPr/>
        <a:lstStyle/>
        <a:p>
          <a:r>
            <a:rPr lang="en-GB" dirty="0"/>
            <a:t>Interview</a:t>
          </a:r>
        </a:p>
      </dgm:t>
    </dgm:pt>
    <dgm:pt modelId="{1E9AF93E-77DA-5F4E-9853-B79CDAF9C1D8}" type="parTrans" cxnId="{65DE9F7E-A4B7-EC4F-915D-A127C0CEF860}">
      <dgm:prSet/>
      <dgm:spPr/>
      <dgm:t>
        <a:bodyPr/>
        <a:lstStyle/>
        <a:p>
          <a:endParaRPr lang="en-GB"/>
        </a:p>
      </dgm:t>
    </dgm:pt>
    <dgm:pt modelId="{CE002668-1ED2-434C-BC9C-FE81301D51D0}" type="sibTrans" cxnId="{65DE9F7E-A4B7-EC4F-915D-A127C0CEF860}">
      <dgm:prSet/>
      <dgm:spPr/>
      <dgm:t>
        <a:bodyPr/>
        <a:lstStyle/>
        <a:p>
          <a:endParaRPr lang="en-GB"/>
        </a:p>
      </dgm:t>
    </dgm:pt>
    <dgm:pt modelId="{67456B1D-E17E-734D-B66A-99DCDB2B1A61}">
      <dgm:prSet/>
      <dgm:spPr/>
      <dgm:t>
        <a:bodyPr/>
        <a:lstStyle/>
        <a:p>
          <a:r>
            <a:rPr lang="en-GB" dirty="0"/>
            <a:t>Reference</a:t>
          </a:r>
        </a:p>
      </dgm:t>
    </dgm:pt>
    <dgm:pt modelId="{E5E8CDF8-5722-C84D-AC75-9D2F6F2AB4EB}" type="parTrans" cxnId="{91FD54A1-8E58-2842-95B3-B7ADEFA01848}">
      <dgm:prSet/>
      <dgm:spPr/>
      <dgm:t>
        <a:bodyPr/>
        <a:lstStyle/>
        <a:p>
          <a:endParaRPr lang="en-GB"/>
        </a:p>
      </dgm:t>
    </dgm:pt>
    <dgm:pt modelId="{1A99B313-D980-3347-A842-F3031813D728}" type="sibTrans" cxnId="{91FD54A1-8E58-2842-95B3-B7ADEFA01848}">
      <dgm:prSet/>
      <dgm:spPr/>
      <dgm:t>
        <a:bodyPr/>
        <a:lstStyle/>
        <a:p>
          <a:endParaRPr lang="en-GB"/>
        </a:p>
      </dgm:t>
    </dgm:pt>
    <dgm:pt modelId="{A2CEF0D8-14AB-F240-BD61-764CFAE40BA1}">
      <dgm:prSet/>
      <dgm:spPr/>
      <dgm:t>
        <a:bodyPr/>
        <a:lstStyle/>
        <a:p>
          <a:r>
            <a:rPr lang="en-GB"/>
            <a:t>Attitude, interest and attendance</a:t>
          </a:r>
          <a:endParaRPr lang="en-GB" dirty="0"/>
        </a:p>
      </dgm:t>
    </dgm:pt>
    <dgm:pt modelId="{98572FDB-DA9D-674D-951C-64B999A821C3}" type="parTrans" cxnId="{2FC1F0D4-4F74-2448-8105-03954376062B}">
      <dgm:prSet/>
      <dgm:spPr/>
      <dgm:t>
        <a:bodyPr/>
        <a:lstStyle/>
        <a:p>
          <a:endParaRPr lang="en-GB"/>
        </a:p>
      </dgm:t>
    </dgm:pt>
    <dgm:pt modelId="{D0083F38-D5EF-084D-9CBA-A42E37C565C1}" type="sibTrans" cxnId="{2FC1F0D4-4F74-2448-8105-03954376062B}">
      <dgm:prSet/>
      <dgm:spPr/>
      <dgm:t>
        <a:bodyPr/>
        <a:lstStyle/>
        <a:p>
          <a:endParaRPr lang="en-GB"/>
        </a:p>
      </dgm:t>
    </dgm:pt>
    <dgm:pt modelId="{E6774C25-32A5-4A3B-9E5C-A5C17335774C}" type="pres">
      <dgm:prSet presAssocID="{76EA9E0C-4D6E-42E7-AE7F-C60AC6A92DA2}" presName="Name0" presStyleCnt="0">
        <dgm:presLayoutVars>
          <dgm:chMax val="7"/>
          <dgm:chPref val="7"/>
          <dgm:dir/>
        </dgm:presLayoutVars>
      </dgm:prSet>
      <dgm:spPr/>
    </dgm:pt>
    <dgm:pt modelId="{33D2D7BD-AF94-4330-9550-6A288FFF67A6}" type="pres">
      <dgm:prSet presAssocID="{76EA9E0C-4D6E-42E7-AE7F-C60AC6A92DA2}" presName="Name1" presStyleCnt="0"/>
      <dgm:spPr/>
    </dgm:pt>
    <dgm:pt modelId="{ABFEEA1A-DEE7-4DA9-B87A-2AA8FCEDE7B6}" type="pres">
      <dgm:prSet presAssocID="{76EA9E0C-4D6E-42E7-AE7F-C60AC6A92DA2}" presName="cycle" presStyleCnt="0"/>
      <dgm:spPr/>
    </dgm:pt>
    <dgm:pt modelId="{0B00E379-3046-45F0-98B9-890183D5645B}" type="pres">
      <dgm:prSet presAssocID="{76EA9E0C-4D6E-42E7-AE7F-C60AC6A92DA2}" presName="srcNode" presStyleLbl="node1" presStyleIdx="0" presStyleCnt="6"/>
      <dgm:spPr/>
    </dgm:pt>
    <dgm:pt modelId="{92CEF423-8925-4C2B-8933-0EB2C59ECF51}" type="pres">
      <dgm:prSet presAssocID="{76EA9E0C-4D6E-42E7-AE7F-C60AC6A92DA2}" presName="conn" presStyleLbl="parChTrans1D2" presStyleIdx="0" presStyleCnt="1"/>
      <dgm:spPr/>
    </dgm:pt>
    <dgm:pt modelId="{D89E62BD-7965-4383-8697-A9156BF3FB5C}" type="pres">
      <dgm:prSet presAssocID="{76EA9E0C-4D6E-42E7-AE7F-C60AC6A92DA2}" presName="extraNode" presStyleLbl="node1" presStyleIdx="0" presStyleCnt="6"/>
      <dgm:spPr/>
    </dgm:pt>
    <dgm:pt modelId="{21F9890B-2032-4B69-9214-47F32C90D322}" type="pres">
      <dgm:prSet presAssocID="{76EA9E0C-4D6E-42E7-AE7F-C60AC6A92DA2}" presName="dstNode" presStyleLbl="node1" presStyleIdx="0" presStyleCnt="6"/>
      <dgm:spPr/>
    </dgm:pt>
    <dgm:pt modelId="{55F343E1-93B6-40BF-B417-577A62610E27}" type="pres">
      <dgm:prSet presAssocID="{B456DEC1-2E24-4584-8D7D-0B7AA3522F52}" presName="text_1" presStyleLbl="node1" presStyleIdx="0" presStyleCnt="6">
        <dgm:presLayoutVars>
          <dgm:bulletEnabled val="1"/>
        </dgm:presLayoutVars>
      </dgm:prSet>
      <dgm:spPr/>
    </dgm:pt>
    <dgm:pt modelId="{44E90E64-1A5F-4DC0-873F-238EE20E2E40}" type="pres">
      <dgm:prSet presAssocID="{B456DEC1-2E24-4584-8D7D-0B7AA3522F52}" presName="accent_1" presStyleCnt="0"/>
      <dgm:spPr/>
    </dgm:pt>
    <dgm:pt modelId="{1E8A41A0-1A30-4AA9-AE6D-F97E5A218E42}" type="pres">
      <dgm:prSet presAssocID="{B456DEC1-2E24-4584-8D7D-0B7AA3522F52}" presName="accentRepeatNode" presStyleLbl="solidFgAcc1" presStyleIdx="0" presStyleCnt="6"/>
      <dgm:spPr/>
    </dgm:pt>
    <dgm:pt modelId="{96F7D395-576C-974C-B673-A73E8BB8C856}" type="pres">
      <dgm:prSet presAssocID="{07915D7D-97F9-6D4E-A244-F0D56B82C596}" presName="text_2" presStyleLbl="node1" presStyleIdx="1" presStyleCnt="6">
        <dgm:presLayoutVars>
          <dgm:bulletEnabled val="1"/>
        </dgm:presLayoutVars>
      </dgm:prSet>
      <dgm:spPr/>
    </dgm:pt>
    <dgm:pt modelId="{C633EE33-5932-A847-ADE8-498E28DF4F88}" type="pres">
      <dgm:prSet presAssocID="{07915D7D-97F9-6D4E-A244-F0D56B82C596}" presName="accent_2" presStyleCnt="0"/>
      <dgm:spPr/>
    </dgm:pt>
    <dgm:pt modelId="{F81A4A8E-0E3C-DB43-9748-044A86F1AE9B}" type="pres">
      <dgm:prSet presAssocID="{07915D7D-97F9-6D4E-A244-F0D56B82C596}" presName="accentRepeatNode" presStyleLbl="solidFgAcc1" presStyleIdx="1" presStyleCnt="6"/>
      <dgm:spPr/>
    </dgm:pt>
    <dgm:pt modelId="{3CCE9D8F-9A6E-9E4E-8260-AE1CE74EEB10}" type="pres">
      <dgm:prSet presAssocID="{67456B1D-E17E-734D-B66A-99DCDB2B1A61}" presName="text_3" presStyleLbl="node1" presStyleIdx="2" presStyleCnt="6">
        <dgm:presLayoutVars>
          <dgm:bulletEnabled val="1"/>
        </dgm:presLayoutVars>
      </dgm:prSet>
      <dgm:spPr/>
    </dgm:pt>
    <dgm:pt modelId="{EAF3A287-6396-BB41-8331-A60FFA41E629}" type="pres">
      <dgm:prSet presAssocID="{67456B1D-E17E-734D-B66A-99DCDB2B1A61}" presName="accent_3" presStyleCnt="0"/>
      <dgm:spPr/>
    </dgm:pt>
    <dgm:pt modelId="{B0ED9BE1-4C25-7E4C-93A7-D245EBE3D920}" type="pres">
      <dgm:prSet presAssocID="{67456B1D-E17E-734D-B66A-99DCDB2B1A61}" presName="accentRepeatNode" presStyleLbl="solidFgAcc1" presStyleIdx="2" presStyleCnt="6"/>
      <dgm:spPr/>
    </dgm:pt>
    <dgm:pt modelId="{DD425F6E-650F-3745-8A5B-58FCBB0EBA53}" type="pres">
      <dgm:prSet presAssocID="{A2CEF0D8-14AB-F240-BD61-764CFAE40BA1}" presName="text_4" presStyleLbl="node1" presStyleIdx="3" presStyleCnt="6">
        <dgm:presLayoutVars>
          <dgm:bulletEnabled val="1"/>
        </dgm:presLayoutVars>
      </dgm:prSet>
      <dgm:spPr/>
    </dgm:pt>
    <dgm:pt modelId="{C57EE6C8-6B27-B14B-A2E6-6065B40774C2}" type="pres">
      <dgm:prSet presAssocID="{A2CEF0D8-14AB-F240-BD61-764CFAE40BA1}" presName="accent_4" presStyleCnt="0"/>
      <dgm:spPr/>
    </dgm:pt>
    <dgm:pt modelId="{E55CEDDA-2B8E-2743-985D-12F2B660EF4D}" type="pres">
      <dgm:prSet presAssocID="{A2CEF0D8-14AB-F240-BD61-764CFAE40BA1}" presName="accentRepeatNode" presStyleLbl="solidFgAcc1" presStyleIdx="3" presStyleCnt="6"/>
      <dgm:spPr/>
    </dgm:pt>
    <dgm:pt modelId="{B0ED2D67-DC31-7A4F-8A9D-D7B5FE43FD44}" type="pres">
      <dgm:prSet presAssocID="{9269E36C-25AA-4D0E-9A98-CEDE5C5A83BA}" presName="text_5" presStyleLbl="node1" presStyleIdx="4" presStyleCnt="6">
        <dgm:presLayoutVars>
          <dgm:bulletEnabled val="1"/>
        </dgm:presLayoutVars>
      </dgm:prSet>
      <dgm:spPr/>
    </dgm:pt>
    <dgm:pt modelId="{1651456A-E510-2D44-8A61-DAA6B38F2A34}" type="pres">
      <dgm:prSet presAssocID="{9269E36C-25AA-4D0E-9A98-CEDE5C5A83BA}" presName="accent_5" presStyleCnt="0"/>
      <dgm:spPr/>
    </dgm:pt>
    <dgm:pt modelId="{6DB58C5F-730A-4E58-BDEC-E6124B5F617E}" type="pres">
      <dgm:prSet presAssocID="{9269E36C-25AA-4D0E-9A98-CEDE5C5A83BA}" presName="accentRepeatNode" presStyleLbl="solidFgAcc1" presStyleIdx="4" presStyleCnt="6"/>
      <dgm:spPr/>
    </dgm:pt>
    <dgm:pt modelId="{3D58B064-974D-D747-AC55-07F8F098F952}" type="pres">
      <dgm:prSet presAssocID="{BAD0ED94-4A06-496A-BF58-F8A3B2D17690}" presName="text_6" presStyleLbl="node1" presStyleIdx="5" presStyleCnt="6">
        <dgm:presLayoutVars>
          <dgm:bulletEnabled val="1"/>
        </dgm:presLayoutVars>
      </dgm:prSet>
      <dgm:spPr/>
    </dgm:pt>
    <dgm:pt modelId="{6DA0EA46-5FE9-E24C-A82B-9C526F1541EE}" type="pres">
      <dgm:prSet presAssocID="{BAD0ED94-4A06-496A-BF58-F8A3B2D17690}" presName="accent_6" presStyleCnt="0"/>
      <dgm:spPr/>
    </dgm:pt>
    <dgm:pt modelId="{4D8B8C4D-6068-4B5E-80F1-2BB3C1C54FE4}" type="pres">
      <dgm:prSet presAssocID="{BAD0ED94-4A06-496A-BF58-F8A3B2D17690}" presName="accentRepeatNode" presStyleLbl="solidFgAcc1" presStyleIdx="5" presStyleCnt="6"/>
      <dgm:spPr/>
    </dgm:pt>
  </dgm:ptLst>
  <dgm:cxnLst>
    <dgm:cxn modelId="{DE3DF910-8A00-E249-9793-3FA9F390C043}" type="presOf" srcId="{A2CEF0D8-14AB-F240-BD61-764CFAE40BA1}" destId="{DD425F6E-650F-3745-8A5B-58FCBB0EBA53}" srcOrd="0" destOrd="0" presId="urn:microsoft.com/office/officeart/2008/layout/VerticalCurvedList"/>
    <dgm:cxn modelId="{4FC28C45-132D-46C4-BCA4-0BA50305C3EF}" srcId="{76EA9E0C-4D6E-42E7-AE7F-C60AC6A92DA2}" destId="{BAD0ED94-4A06-496A-BF58-F8A3B2D17690}" srcOrd="5" destOrd="0" parTransId="{9B0FCAF7-3A2C-4473-9E2D-9BEE6C80ABFE}" sibTransId="{785005F6-8026-4FDE-9395-D1C341871820}"/>
    <dgm:cxn modelId="{82C62B50-4AA0-9049-BEC3-485D718726A3}" type="presOf" srcId="{9269E36C-25AA-4D0E-9A98-CEDE5C5A83BA}" destId="{B0ED2D67-DC31-7A4F-8A9D-D7B5FE43FD44}" srcOrd="0" destOrd="0" presId="urn:microsoft.com/office/officeart/2008/layout/VerticalCurvedList"/>
    <dgm:cxn modelId="{211F4F70-4201-4CA3-809C-AAA6C72446E9}" type="presOf" srcId="{76EA9E0C-4D6E-42E7-AE7F-C60AC6A92DA2}" destId="{E6774C25-32A5-4A3B-9E5C-A5C17335774C}" srcOrd="0" destOrd="0" presId="urn:microsoft.com/office/officeart/2008/layout/VerticalCurvedList"/>
    <dgm:cxn modelId="{72D91057-E93D-2F40-8B0A-BA752F49C0BA}" type="presOf" srcId="{07915D7D-97F9-6D4E-A244-F0D56B82C596}" destId="{96F7D395-576C-974C-B673-A73E8BB8C856}" srcOrd="0" destOrd="0" presId="urn:microsoft.com/office/officeart/2008/layout/VerticalCurvedList"/>
    <dgm:cxn modelId="{65DE9F7E-A4B7-EC4F-915D-A127C0CEF860}" srcId="{76EA9E0C-4D6E-42E7-AE7F-C60AC6A92DA2}" destId="{07915D7D-97F9-6D4E-A244-F0D56B82C596}" srcOrd="1" destOrd="0" parTransId="{1E9AF93E-77DA-5F4E-9853-B79CDAF9C1D8}" sibTransId="{CE002668-1ED2-434C-BC9C-FE81301D51D0}"/>
    <dgm:cxn modelId="{E21BAB82-D050-494C-A4B7-E613117ADAE1}" type="presOf" srcId="{BAD0ED94-4A06-496A-BF58-F8A3B2D17690}" destId="{3D58B064-974D-D747-AC55-07F8F098F952}" srcOrd="0" destOrd="0" presId="urn:microsoft.com/office/officeart/2008/layout/VerticalCurvedList"/>
    <dgm:cxn modelId="{953DD683-A16F-914E-AD4C-A3BDCC62197F}" type="presOf" srcId="{67456B1D-E17E-734D-B66A-99DCDB2B1A61}" destId="{3CCE9D8F-9A6E-9E4E-8260-AE1CE74EEB10}" srcOrd="0" destOrd="0" presId="urn:microsoft.com/office/officeart/2008/layout/VerticalCurvedList"/>
    <dgm:cxn modelId="{91FD54A1-8E58-2842-95B3-B7ADEFA01848}" srcId="{76EA9E0C-4D6E-42E7-AE7F-C60AC6A92DA2}" destId="{67456B1D-E17E-734D-B66A-99DCDB2B1A61}" srcOrd="2" destOrd="0" parTransId="{E5E8CDF8-5722-C84D-AC75-9D2F6F2AB4EB}" sibTransId="{1A99B313-D980-3347-A842-F3031813D728}"/>
    <dgm:cxn modelId="{7D1271AF-D278-4060-AFC6-D38DB1A34390}" srcId="{76EA9E0C-4D6E-42E7-AE7F-C60AC6A92DA2}" destId="{9269E36C-25AA-4D0E-9A98-CEDE5C5A83BA}" srcOrd="4" destOrd="0" parTransId="{8167C5F4-D5E5-407B-A26E-CC77C687797E}" sibTransId="{36B971BF-FAC1-4248-A73F-13086D7528EA}"/>
    <dgm:cxn modelId="{0366EEB5-D2F0-4D20-B183-F43DE373E080}" type="presOf" srcId="{98FDA71F-7094-44C6-AE82-065C8837C044}" destId="{92CEF423-8925-4C2B-8933-0EB2C59ECF51}" srcOrd="0" destOrd="0" presId="urn:microsoft.com/office/officeart/2008/layout/VerticalCurvedList"/>
    <dgm:cxn modelId="{9FF787CB-819A-4132-BCD4-BA0E957F1EC3}" type="presOf" srcId="{B456DEC1-2E24-4584-8D7D-0B7AA3522F52}" destId="{55F343E1-93B6-40BF-B417-577A62610E27}" srcOrd="0" destOrd="0" presId="urn:microsoft.com/office/officeart/2008/layout/VerticalCurvedList"/>
    <dgm:cxn modelId="{2FC1F0D4-4F74-2448-8105-03954376062B}" srcId="{76EA9E0C-4D6E-42E7-AE7F-C60AC6A92DA2}" destId="{A2CEF0D8-14AB-F240-BD61-764CFAE40BA1}" srcOrd="3" destOrd="0" parTransId="{98572FDB-DA9D-674D-951C-64B999A821C3}" sibTransId="{D0083F38-D5EF-084D-9CBA-A42E37C565C1}"/>
    <dgm:cxn modelId="{592DD8EB-C226-46E2-A460-98F3D48D1611}" srcId="{76EA9E0C-4D6E-42E7-AE7F-C60AC6A92DA2}" destId="{B456DEC1-2E24-4584-8D7D-0B7AA3522F52}" srcOrd="0" destOrd="0" parTransId="{4D14CBB1-C4FD-4AE1-A7E7-DB7547413EF7}" sibTransId="{98FDA71F-7094-44C6-AE82-065C8837C044}"/>
    <dgm:cxn modelId="{2F7B4BB5-7339-47C0-A5B1-EAA1C8C68B04}" type="presParOf" srcId="{E6774C25-32A5-4A3B-9E5C-A5C17335774C}" destId="{33D2D7BD-AF94-4330-9550-6A288FFF67A6}" srcOrd="0" destOrd="0" presId="urn:microsoft.com/office/officeart/2008/layout/VerticalCurvedList"/>
    <dgm:cxn modelId="{02459743-BAFB-4B44-8E6B-9E3AAE02DB85}" type="presParOf" srcId="{33D2D7BD-AF94-4330-9550-6A288FFF67A6}" destId="{ABFEEA1A-DEE7-4DA9-B87A-2AA8FCEDE7B6}" srcOrd="0" destOrd="0" presId="urn:microsoft.com/office/officeart/2008/layout/VerticalCurvedList"/>
    <dgm:cxn modelId="{08B0C9B5-7E31-4F9F-99D8-EFE8EC9ED0AF}" type="presParOf" srcId="{ABFEEA1A-DEE7-4DA9-B87A-2AA8FCEDE7B6}" destId="{0B00E379-3046-45F0-98B9-890183D5645B}" srcOrd="0" destOrd="0" presId="urn:microsoft.com/office/officeart/2008/layout/VerticalCurvedList"/>
    <dgm:cxn modelId="{FEAC60F8-5F5F-469A-B989-B1371D924E5C}" type="presParOf" srcId="{ABFEEA1A-DEE7-4DA9-B87A-2AA8FCEDE7B6}" destId="{92CEF423-8925-4C2B-8933-0EB2C59ECF51}" srcOrd="1" destOrd="0" presId="urn:microsoft.com/office/officeart/2008/layout/VerticalCurvedList"/>
    <dgm:cxn modelId="{E907E85A-0B0A-4CA8-9065-84227CACADC4}" type="presParOf" srcId="{ABFEEA1A-DEE7-4DA9-B87A-2AA8FCEDE7B6}" destId="{D89E62BD-7965-4383-8697-A9156BF3FB5C}" srcOrd="2" destOrd="0" presId="urn:microsoft.com/office/officeart/2008/layout/VerticalCurvedList"/>
    <dgm:cxn modelId="{8E0A470C-9EE2-477E-A7C5-B9348B99DABB}" type="presParOf" srcId="{ABFEEA1A-DEE7-4DA9-B87A-2AA8FCEDE7B6}" destId="{21F9890B-2032-4B69-9214-47F32C90D322}" srcOrd="3" destOrd="0" presId="urn:microsoft.com/office/officeart/2008/layout/VerticalCurvedList"/>
    <dgm:cxn modelId="{D762BFA8-ADCA-4C2B-8D6E-D5C8C8B2A532}" type="presParOf" srcId="{33D2D7BD-AF94-4330-9550-6A288FFF67A6}" destId="{55F343E1-93B6-40BF-B417-577A62610E27}" srcOrd="1" destOrd="0" presId="urn:microsoft.com/office/officeart/2008/layout/VerticalCurvedList"/>
    <dgm:cxn modelId="{1D96C108-585C-45F3-A5EE-59D01B4FBD80}" type="presParOf" srcId="{33D2D7BD-AF94-4330-9550-6A288FFF67A6}" destId="{44E90E64-1A5F-4DC0-873F-238EE20E2E40}" srcOrd="2" destOrd="0" presId="urn:microsoft.com/office/officeart/2008/layout/VerticalCurvedList"/>
    <dgm:cxn modelId="{B5272A1F-9A94-4AB6-B1E8-0E0308616B50}" type="presParOf" srcId="{44E90E64-1A5F-4DC0-873F-238EE20E2E40}" destId="{1E8A41A0-1A30-4AA9-AE6D-F97E5A218E42}" srcOrd="0" destOrd="0" presId="urn:microsoft.com/office/officeart/2008/layout/VerticalCurvedList"/>
    <dgm:cxn modelId="{6799A0AE-02E6-964E-A33C-4B92A3A1EF7B}" type="presParOf" srcId="{33D2D7BD-AF94-4330-9550-6A288FFF67A6}" destId="{96F7D395-576C-974C-B673-A73E8BB8C856}" srcOrd="3" destOrd="0" presId="urn:microsoft.com/office/officeart/2008/layout/VerticalCurvedList"/>
    <dgm:cxn modelId="{8E34919F-06CB-244E-9E5F-DDA0EA72096E}" type="presParOf" srcId="{33D2D7BD-AF94-4330-9550-6A288FFF67A6}" destId="{C633EE33-5932-A847-ADE8-498E28DF4F88}" srcOrd="4" destOrd="0" presId="urn:microsoft.com/office/officeart/2008/layout/VerticalCurvedList"/>
    <dgm:cxn modelId="{647E46A9-4075-4A4D-84D8-78F9E4AD86AD}" type="presParOf" srcId="{C633EE33-5932-A847-ADE8-498E28DF4F88}" destId="{F81A4A8E-0E3C-DB43-9748-044A86F1AE9B}" srcOrd="0" destOrd="0" presId="urn:microsoft.com/office/officeart/2008/layout/VerticalCurvedList"/>
    <dgm:cxn modelId="{FC188AB6-2BC4-C049-81B8-2385B519E9F2}" type="presParOf" srcId="{33D2D7BD-AF94-4330-9550-6A288FFF67A6}" destId="{3CCE9D8F-9A6E-9E4E-8260-AE1CE74EEB10}" srcOrd="5" destOrd="0" presId="urn:microsoft.com/office/officeart/2008/layout/VerticalCurvedList"/>
    <dgm:cxn modelId="{F7BDDCC0-0400-A840-8B4A-FD27EA008703}" type="presParOf" srcId="{33D2D7BD-AF94-4330-9550-6A288FFF67A6}" destId="{EAF3A287-6396-BB41-8331-A60FFA41E629}" srcOrd="6" destOrd="0" presId="urn:microsoft.com/office/officeart/2008/layout/VerticalCurvedList"/>
    <dgm:cxn modelId="{4BC01BEF-1A62-854C-B8FD-2776EDA74871}" type="presParOf" srcId="{EAF3A287-6396-BB41-8331-A60FFA41E629}" destId="{B0ED9BE1-4C25-7E4C-93A7-D245EBE3D920}" srcOrd="0" destOrd="0" presId="urn:microsoft.com/office/officeart/2008/layout/VerticalCurvedList"/>
    <dgm:cxn modelId="{CEA42DB4-FC37-154B-A34E-1C19D8C90290}" type="presParOf" srcId="{33D2D7BD-AF94-4330-9550-6A288FFF67A6}" destId="{DD425F6E-650F-3745-8A5B-58FCBB0EBA53}" srcOrd="7" destOrd="0" presId="urn:microsoft.com/office/officeart/2008/layout/VerticalCurvedList"/>
    <dgm:cxn modelId="{63C5F4F3-B0FA-724B-BF94-7A8795DF4558}" type="presParOf" srcId="{33D2D7BD-AF94-4330-9550-6A288FFF67A6}" destId="{C57EE6C8-6B27-B14B-A2E6-6065B40774C2}" srcOrd="8" destOrd="0" presId="urn:microsoft.com/office/officeart/2008/layout/VerticalCurvedList"/>
    <dgm:cxn modelId="{A46906B7-A7D6-A443-A41F-A1EB1AFD4D60}" type="presParOf" srcId="{C57EE6C8-6B27-B14B-A2E6-6065B40774C2}" destId="{E55CEDDA-2B8E-2743-985D-12F2B660EF4D}" srcOrd="0" destOrd="0" presId="urn:microsoft.com/office/officeart/2008/layout/VerticalCurvedList"/>
    <dgm:cxn modelId="{12C5566B-F8FD-5546-A491-FCE29D468E7B}" type="presParOf" srcId="{33D2D7BD-AF94-4330-9550-6A288FFF67A6}" destId="{B0ED2D67-DC31-7A4F-8A9D-D7B5FE43FD44}" srcOrd="9" destOrd="0" presId="urn:microsoft.com/office/officeart/2008/layout/VerticalCurvedList"/>
    <dgm:cxn modelId="{9CE48945-3693-E647-B352-6A8F6F5AE319}" type="presParOf" srcId="{33D2D7BD-AF94-4330-9550-6A288FFF67A6}" destId="{1651456A-E510-2D44-8A61-DAA6B38F2A34}" srcOrd="10" destOrd="0" presId="urn:microsoft.com/office/officeart/2008/layout/VerticalCurvedList"/>
    <dgm:cxn modelId="{DEC1121E-FC88-A64B-BF21-D97994AA6372}" type="presParOf" srcId="{1651456A-E510-2D44-8A61-DAA6B38F2A34}" destId="{6DB58C5F-730A-4E58-BDEC-E6124B5F617E}" srcOrd="0" destOrd="0" presId="urn:microsoft.com/office/officeart/2008/layout/VerticalCurvedList"/>
    <dgm:cxn modelId="{912616D9-F06C-F242-B44E-76C429B4E759}" type="presParOf" srcId="{33D2D7BD-AF94-4330-9550-6A288FFF67A6}" destId="{3D58B064-974D-D747-AC55-07F8F098F952}" srcOrd="11" destOrd="0" presId="urn:microsoft.com/office/officeart/2008/layout/VerticalCurvedList"/>
    <dgm:cxn modelId="{F7BC09A1-50C0-4F47-94B5-CFBE32D7BE58}" type="presParOf" srcId="{33D2D7BD-AF94-4330-9550-6A288FFF67A6}" destId="{6DA0EA46-5FE9-E24C-A82B-9C526F1541EE}" srcOrd="12" destOrd="0" presId="urn:microsoft.com/office/officeart/2008/layout/VerticalCurvedList"/>
    <dgm:cxn modelId="{4E6C5B8A-7442-F443-BDDC-429563730B96}" type="presParOf" srcId="{6DA0EA46-5FE9-E24C-A82B-9C526F1541EE}" destId="{4D8B8C4D-6068-4B5E-80F1-2BB3C1C54FE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C25DB0-A51D-4538-B2D8-3B5CC62F91A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D4DF13-D1B7-4788-B349-E202F1B9758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3600" b="1" dirty="0"/>
            <a:t>Note of Interest</a:t>
          </a:r>
        </a:p>
      </dgm:t>
    </dgm:pt>
    <dgm:pt modelId="{0A4892AF-CC4F-499B-902E-5D2F3EAAD5B3}" type="parTrans" cxnId="{4D374C67-6E96-404B-8A5E-9D733203CFD3}">
      <dgm:prSet/>
      <dgm:spPr/>
      <dgm:t>
        <a:bodyPr/>
        <a:lstStyle/>
        <a:p>
          <a:endParaRPr lang="en-GB"/>
        </a:p>
      </dgm:t>
    </dgm:pt>
    <dgm:pt modelId="{659A1E3E-0254-4EFD-82EA-E1AF6E0FA393}" type="sibTrans" cxnId="{4D374C67-6E96-404B-8A5E-9D733203CFD3}">
      <dgm:prSet/>
      <dgm:spPr/>
      <dgm:t>
        <a:bodyPr/>
        <a:lstStyle/>
        <a:p>
          <a:endParaRPr lang="en-GB"/>
        </a:p>
      </dgm:t>
    </dgm:pt>
    <dgm:pt modelId="{A31F5FDB-8D83-4DC3-9438-FB167CAD7E5A}">
      <dgm:prSet phldrT="[Text]" custT="1"/>
      <dgm:spPr/>
      <dgm:t>
        <a:bodyPr/>
        <a:lstStyle/>
        <a:p>
          <a:r>
            <a:rPr lang="en-US" sz="3600" b="1" dirty="0"/>
            <a:t>Interviews</a:t>
          </a:r>
          <a:endParaRPr lang="en-GB" sz="3600" b="1" dirty="0"/>
        </a:p>
      </dgm:t>
    </dgm:pt>
    <dgm:pt modelId="{E9361EAB-8540-47F0-B509-CD9460C92796}" type="parTrans" cxnId="{DBBADAC8-9F34-406B-89D1-7C5A16C8D335}">
      <dgm:prSet/>
      <dgm:spPr/>
      <dgm:t>
        <a:bodyPr/>
        <a:lstStyle/>
        <a:p>
          <a:endParaRPr lang="en-GB"/>
        </a:p>
      </dgm:t>
    </dgm:pt>
    <dgm:pt modelId="{A9B78C05-2609-4365-9DCA-5679CF43335D}" type="sibTrans" cxnId="{DBBADAC8-9F34-406B-89D1-7C5A16C8D335}">
      <dgm:prSet/>
      <dgm:spPr/>
      <dgm:t>
        <a:bodyPr/>
        <a:lstStyle/>
        <a:p>
          <a:endParaRPr lang="en-GB"/>
        </a:p>
      </dgm:t>
    </dgm:pt>
    <dgm:pt modelId="{CFE8154B-6C7C-4D19-A692-1E0C96D7261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3600" b="1" dirty="0"/>
            <a:t>March</a:t>
          </a:r>
        </a:p>
      </dgm:t>
    </dgm:pt>
    <dgm:pt modelId="{463A5D34-5EC2-4CC5-ACED-396B83B950F2}" type="parTrans" cxnId="{F1CC5212-407C-4F1C-A75E-C6DAB6C468E3}">
      <dgm:prSet/>
      <dgm:spPr/>
      <dgm:t>
        <a:bodyPr/>
        <a:lstStyle/>
        <a:p>
          <a:endParaRPr lang="en-GB"/>
        </a:p>
      </dgm:t>
    </dgm:pt>
    <dgm:pt modelId="{AA960CB8-1AB8-41E6-BE23-327A6BBA8C61}" type="sibTrans" cxnId="{F1CC5212-407C-4F1C-A75E-C6DAB6C468E3}">
      <dgm:prSet/>
      <dgm:spPr/>
      <dgm:t>
        <a:bodyPr/>
        <a:lstStyle/>
        <a:p>
          <a:endParaRPr lang="en-GB"/>
        </a:p>
      </dgm:t>
    </dgm:pt>
    <dgm:pt modelId="{84E19A75-9171-4EC8-87FD-882043632E6F}">
      <dgm:prSet phldrT="[Text]" custT="1"/>
      <dgm:spPr/>
      <dgm:t>
        <a:bodyPr/>
        <a:lstStyle/>
        <a:p>
          <a:r>
            <a:rPr lang="en-US" sz="3600" b="1" dirty="0"/>
            <a:t>April</a:t>
          </a:r>
          <a:endParaRPr lang="en-GB" sz="3600" b="1" dirty="0"/>
        </a:p>
      </dgm:t>
    </dgm:pt>
    <dgm:pt modelId="{5D533ACE-17ED-418A-B385-C66BE58D1A21}" type="parTrans" cxnId="{F3055020-BBFE-4DB2-BA96-A124803E5463}">
      <dgm:prSet/>
      <dgm:spPr/>
      <dgm:t>
        <a:bodyPr/>
        <a:lstStyle/>
        <a:p>
          <a:endParaRPr lang="en-GB"/>
        </a:p>
      </dgm:t>
    </dgm:pt>
    <dgm:pt modelId="{B9B5F92A-F6A7-4B18-90DD-25D088EA879D}" type="sibTrans" cxnId="{F3055020-BBFE-4DB2-BA96-A124803E5463}">
      <dgm:prSet/>
      <dgm:spPr/>
      <dgm:t>
        <a:bodyPr/>
        <a:lstStyle/>
        <a:p>
          <a:endParaRPr lang="en-GB"/>
        </a:p>
      </dgm:t>
    </dgm:pt>
    <dgm:pt modelId="{4FCF0AEA-B0AC-4E06-BD09-4D03C10EA273}" type="pres">
      <dgm:prSet presAssocID="{3FC25DB0-A51D-4538-B2D8-3B5CC62F91A7}" presName="Name0" presStyleCnt="0">
        <dgm:presLayoutVars>
          <dgm:dir/>
          <dgm:animLvl val="lvl"/>
          <dgm:resizeHandles val="exact"/>
        </dgm:presLayoutVars>
      </dgm:prSet>
      <dgm:spPr/>
    </dgm:pt>
    <dgm:pt modelId="{D9C9EC01-8420-4B4F-8B67-6D5EB3721E0B}" type="pres">
      <dgm:prSet presAssocID="{C2D4DF13-D1B7-4788-B349-E202F1B9758E}" presName="vertFlow" presStyleCnt="0"/>
      <dgm:spPr/>
    </dgm:pt>
    <dgm:pt modelId="{682963D4-B16F-4FC0-B436-BFA9123CD11D}" type="pres">
      <dgm:prSet presAssocID="{C2D4DF13-D1B7-4788-B349-E202F1B9758E}" presName="header" presStyleLbl="node1" presStyleIdx="0" presStyleCnt="2" custLinFactNeighborX="-1517" custLinFactNeighborY="13421"/>
      <dgm:spPr/>
    </dgm:pt>
    <dgm:pt modelId="{DE913AF6-9A52-45A9-BBD1-3E718DE7B19F}" type="pres">
      <dgm:prSet presAssocID="{E9361EAB-8540-47F0-B509-CD9460C92796}" presName="parTrans" presStyleLbl="sibTrans2D1" presStyleIdx="0" presStyleCnt="2"/>
      <dgm:spPr/>
    </dgm:pt>
    <dgm:pt modelId="{F42F71FD-4543-4FF4-99BA-3E8A11BDB890}" type="pres">
      <dgm:prSet presAssocID="{A31F5FDB-8D83-4DC3-9438-FB167CAD7E5A}" presName="child" presStyleLbl="alignAccFollowNode1" presStyleIdx="0" presStyleCnt="2">
        <dgm:presLayoutVars>
          <dgm:chMax val="0"/>
          <dgm:bulletEnabled val="1"/>
        </dgm:presLayoutVars>
      </dgm:prSet>
      <dgm:spPr/>
    </dgm:pt>
    <dgm:pt modelId="{30A76638-909C-4355-92E7-68EDB263C965}" type="pres">
      <dgm:prSet presAssocID="{C2D4DF13-D1B7-4788-B349-E202F1B9758E}" presName="hSp" presStyleCnt="0"/>
      <dgm:spPr/>
    </dgm:pt>
    <dgm:pt modelId="{9BC78428-56B7-4004-981C-6419F1847834}" type="pres">
      <dgm:prSet presAssocID="{CFE8154B-6C7C-4D19-A692-1E0C96D72619}" presName="vertFlow" presStyleCnt="0"/>
      <dgm:spPr/>
    </dgm:pt>
    <dgm:pt modelId="{B1B17F16-F654-4FA2-9285-759CB5BA8EA0}" type="pres">
      <dgm:prSet presAssocID="{CFE8154B-6C7C-4D19-A692-1E0C96D72619}" presName="header" presStyleLbl="node1" presStyleIdx="1" presStyleCnt="2"/>
      <dgm:spPr/>
    </dgm:pt>
    <dgm:pt modelId="{B250F94C-56A8-4EBE-A56A-40E7124B6C0B}" type="pres">
      <dgm:prSet presAssocID="{5D533ACE-17ED-418A-B385-C66BE58D1A21}" presName="parTrans" presStyleLbl="sibTrans2D1" presStyleIdx="1" presStyleCnt="2"/>
      <dgm:spPr/>
    </dgm:pt>
    <dgm:pt modelId="{D4949108-0339-4800-8B22-1446DDCAF6CF}" type="pres">
      <dgm:prSet presAssocID="{84E19A75-9171-4EC8-87FD-882043632E6F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AF64860B-F913-456C-8CF6-9942684062CC}" type="presOf" srcId="{CFE8154B-6C7C-4D19-A692-1E0C96D72619}" destId="{B1B17F16-F654-4FA2-9285-759CB5BA8EA0}" srcOrd="0" destOrd="0" presId="urn:microsoft.com/office/officeart/2005/8/layout/lProcess1"/>
    <dgm:cxn modelId="{F1CC5212-407C-4F1C-A75E-C6DAB6C468E3}" srcId="{3FC25DB0-A51D-4538-B2D8-3B5CC62F91A7}" destId="{CFE8154B-6C7C-4D19-A692-1E0C96D72619}" srcOrd="1" destOrd="0" parTransId="{463A5D34-5EC2-4CC5-ACED-396B83B950F2}" sibTransId="{AA960CB8-1AB8-41E6-BE23-327A6BBA8C61}"/>
    <dgm:cxn modelId="{F3055020-BBFE-4DB2-BA96-A124803E5463}" srcId="{CFE8154B-6C7C-4D19-A692-1E0C96D72619}" destId="{84E19A75-9171-4EC8-87FD-882043632E6F}" srcOrd="0" destOrd="0" parTransId="{5D533ACE-17ED-418A-B385-C66BE58D1A21}" sibTransId="{B9B5F92A-F6A7-4B18-90DD-25D088EA879D}"/>
    <dgm:cxn modelId="{4D374C67-6E96-404B-8A5E-9D733203CFD3}" srcId="{3FC25DB0-A51D-4538-B2D8-3B5CC62F91A7}" destId="{C2D4DF13-D1B7-4788-B349-E202F1B9758E}" srcOrd="0" destOrd="0" parTransId="{0A4892AF-CC4F-499B-902E-5D2F3EAAD5B3}" sibTransId="{659A1E3E-0254-4EFD-82EA-E1AF6E0FA393}"/>
    <dgm:cxn modelId="{873DEE49-CD00-4E70-96E5-A165CCF4FA3B}" type="presOf" srcId="{84E19A75-9171-4EC8-87FD-882043632E6F}" destId="{D4949108-0339-4800-8B22-1446DDCAF6CF}" srcOrd="0" destOrd="0" presId="urn:microsoft.com/office/officeart/2005/8/layout/lProcess1"/>
    <dgm:cxn modelId="{14375477-FA8D-4688-8900-BF39C522B099}" type="presOf" srcId="{E9361EAB-8540-47F0-B509-CD9460C92796}" destId="{DE913AF6-9A52-45A9-BBD1-3E718DE7B19F}" srcOrd="0" destOrd="0" presId="urn:microsoft.com/office/officeart/2005/8/layout/lProcess1"/>
    <dgm:cxn modelId="{CCF85092-EE1A-4009-84FC-22A3F6B23F93}" type="presOf" srcId="{C2D4DF13-D1B7-4788-B349-E202F1B9758E}" destId="{682963D4-B16F-4FC0-B436-BFA9123CD11D}" srcOrd="0" destOrd="0" presId="urn:microsoft.com/office/officeart/2005/8/layout/lProcess1"/>
    <dgm:cxn modelId="{74FDC09A-7CE8-4B0B-BB16-52CA0D9F9EAE}" type="presOf" srcId="{5D533ACE-17ED-418A-B385-C66BE58D1A21}" destId="{B250F94C-56A8-4EBE-A56A-40E7124B6C0B}" srcOrd="0" destOrd="0" presId="urn:microsoft.com/office/officeart/2005/8/layout/lProcess1"/>
    <dgm:cxn modelId="{DBBADAC8-9F34-406B-89D1-7C5A16C8D335}" srcId="{C2D4DF13-D1B7-4788-B349-E202F1B9758E}" destId="{A31F5FDB-8D83-4DC3-9438-FB167CAD7E5A}" srcOrd="0" destOrd="0" parTransId="{E9361EAB-8540-47F0-B509-CD9460C92796}" sibTransId="{A9B78C05-2609-4365-9DCA-5679CF43335D}"/>
    <dgm:cxn modelId="{C67F3CC9-7420-4143-8374-D703E8FF261A}" type="presOf" srcId="{3FC25DB0-A51D-4538-B2D8-3B5CC62F91A7}" destId="{4FCF0AEA-B0AC-4E06-BD09-4D03C10EA273}" srcOrd="0" destOrd="0" presId="urn:microsoft.com/office/officeart/2005/8/layout/lProcess1"/>
    <dgm:cxn modelId="{A2E151F0-C0F6-476F-A490-416327653B01}" type="presOf" srcId="{A31F5FDB-8D83-4DC3-9438-FB167CAD7E5A}" destId="{F42F71FD-4543-4FF4-99BA-3E8A11BDB890}" srcOrd="0" destOrd="0" presId="urn:microsoft.com/office/officeart/2005/8/layout/lProcess1"/>
    <dgm:cxn modelId="{43A25EE8-7A99-4892-B3B5-F79ACF20D405}" type="presParOf" srcId="{4FCF0AEA-B0AC-4E06-BD09-4D03C10EA273}" destId="{D9C9EC01-8420-4B4F-8B67-6D5EB3721E0B}" srcOrd="0" destOrd="0" presId="urn:microsoft.com/office/officeart/2005/8/layout/lProcess1"/>
    <dgm:cxn modelId="{25F34ABF-56EE-4842-B52B-0FF0C087F363}" type="presParOf" srcId="{D9C9EC01-8420-4B4F-8B67-6D5EB3721E0B}" destId="{682963D4-B16F-4FC0-B436-BFA9123CD11D}" srcOrd="0" destOrd="0" presId="urn:microsoft.com/office/officeart/2005/8/layout/lProcess1"/>
    <dgm:cxn modelId="{7BCA5592-A84D-48AA-8336-BF0B6695432A}" type="presParOf" srcId="{D9C9EC01-8420-4B4F-8B67-6D5EB3721E0B}" destId="{DE913AF6-9A52-45A9-BBD1-3E718DE7B19F}" srcOrd="1" destOrd="0" presId="urn:microsoft.com/office/officeart/2005/8/layout/lProcess1"/>
    <dgm:cxn modelId="{C37369AF-6BF2-4BD6-BCC1-0EB3BB0511EE}" type="presParOf" srcId="{D9C9EC01-8420-4B4F-8B67-6D5EB3721E0B}" destId="{F42F71FD-4543-4FF4-99BA-3E8A11BDB890}" srcOrd="2" destOrd="0" presId="urn:microsoft.com/office/officeart/2005/8/layout/lProcess1"/>
    <dgm:cxn modelId="{89421CCE-C130-4287-99BE-9C6F4ECBEB86}" type="presParOf" srcId="{4FCF0AEA-B0AC-4E06-BD09-4D03C10EA273}" destId="{30A76638-909C-4355-92E7-68EDB263C965}" srcOrd="1" destOrd="0" presId="urn:microsoft.com/office/officeart/2005/8/layout/lProcess1"/>
    <dgm:cxn modelId="{EC8D5CEC-E8E0-4F13-8953-811022166759}" type="presParOf" srcId="{4FCF0AEA-B0AC-4E06-BD09-4D03C10EA273}" destId="{9BC78428-56B7-4004-981C-6419F1847834}" srcOrd="2" destOrd="0" presId="urn:microsoft.com/office/officeart/2005/8/layout/lProcess1"/>
    <dgm:cxn modelId="{8A307DFD-4847-4D9B-AE2E-68F1CD3EEAAA}" type="presParOf" srcId="{9BC78428-56B7-4004-981C-6419F1847834}" destId="{B1B17F16-F654-4FA2-9285-759CB5BA8EA0}" srcOrd="0" destOrd="0" presId="urn:microsoft.com/office/officeart/2005/8/layout/lProcess1"/>
    <dgm:cxn modelId="{2EB7E563-2A05-4422-8ED3-2C39506ED13D}" type="presParOf" srcId="{9BC78428-56B7-4004-981C-6419F1847834}" destId="{B250F94C-56A8-4EBE-A56A-40E7124B6C0B}" srcOrd="1" destOrd="0" presId="urn:microsoft.com/office/officeart/2005/8/layout/lProcess1"/>
    <dgm:cxn modelId="{4D500E60-AD40-4F84-AFA3-62A4B7D14F7D}" type="presParOf" srcId="{9BC78428-56B7-4004-981C-6419F1847834}" destId="{D4949108-0339-4800-8B22-1446DDCAF6CF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C25DB0-A51D-4538-B2D8-3B5CC62F91A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D4DF13-D1B7-4788-B349-E202F1B9758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3600" b="1" dirty="0"/>
            <a:t>Courses Start</a:t>
          </a:r>
        </a:p>
      </dgm:t>
    </dgm:pt>
    <dgm:pt modelId="{0A4892AF-CC4F-499B-902E-5D2F3EAAD5B3}" type="parTrans" cxnId="{4D374C67-6E96-404B-8A5E-9D733203CFD3}">
      <dgm:prSet/>
      <dgm:spPr/>
      <dgm:t>
        <a:bodyPr/>
        <a:lstStyle/>
        <a:p>
          <a:endParaRPr lang="en-GB"/>
        </a:p>
      </dgm:t>
    </dgm:pt>
    <dgm:pt modelId="{659A1E3E-0254-4EFD-82EA-E1AF6E0FA393}" type="sibTrans" cxnId="{4D374C67-6E96-404B-8A5E-9D733203CFD3}">
      <dgm:prSet/>
      <dgm:spPr/>
      <dgm:t>
        <a:bodyPr/>
        <a:lstStyle/>
        <a:p>
          <a:endParaRPr lang="en-GB"/>
        </a:p>
      </dgm:t>
    </dgm:pt>
    <dgm:pt modelId="{A31F5FDB-8D83-4DC3-9438-FB167CAD7E5A}">
      <dgm:prSet phldrT="[Text]" custT="1"/>
      <dgm:spPr/>
      <dgm:t>
        <a:bodyPr/>
        <a:lstStyle/>
        <a:p>
          <a:r>
            <a:rPr lang="en-US" sz="3600" b="1" dirty="0"/>
            <a:t>Placements start </a:t>
          </a:r>
          <a:endParaRPr lang="en-GB" sz="3600" b="1" dirty="0"/>
        </a:p>
      </dgm:t>
    </dgm:pt>
    <dgm:pt modelId="{E9361EAB-8540-47F0-B509-CD9460C92796}" type="parTrans" cxnId="{DBBADAC8-9F34-406B-89D1-7C5A16C8D335}">
      <dgm:prSet/>
      <dgm:spPr/>
      <dgm:t>
        <a:bodyPr/>
        <a:lstStyle/>
        <a:p>
          <a:endParaRPr lang="en-GB"/>
        </a:p>
      </dgm:t>
    </dgm:pt>
    <dgm:pt modelId="{A9B78C05-2609-4365-9DCA-5679CF43335D}" type="sibTrans" cxnId="{DBBADAC8-9F34-406B-89D1-7C5A16C8D335}">
      <dgm:prSet/>
      <dgm:spPr/>
      <dgm:t>
        <a:bodyPr/>
        <a:lstStyle/>
        <a:p>
          <a:endParaRPr lang="en-GB"/>
        </a:p>
      </dgm:t>
    </dgm:pt>
    <dgm:pt modelId="{14304ADC-E53B-460D-A240-787996CEF5F7}">
      <dgm:prSet phldrT="[Text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GB" sz="3600" b="1" dirty="0"/>
            <a:t>Course ends</a:t>
          </a:r>
        </a:p>
      </dgm:t>
    </dgm:pt>
    <dgm:pt modelId="{D0C7296D-2740-4929-9DF4-7840074ABAB1}" type="parTrans" cxnId="{A4FAF840-5F60-4F31-8735-4DA2B524C0B8}">
      <dgm:prSet/>
      <dgm:spPr/>
      <dgm:t>
        <a:bodyPr/>
        <a:lstStyle/>
        <a:p>
          <a:endParaRPr lang="en-GB"/>
        </a:p>
      </dgm:t>
    </dgm:pt>
    <dgm:pt modelId="{085E2361-0EB1-4493-9689-4187E17AD6D9}" type="sibTrans" cxnId="{A4FAF840-5F60-4F31-8735-4DA2B524C0B8}">
      <dgm:prSet/>
      <dgm:spPr/>
      <dgm:t>
        <a:bodyPr/>
        <a:lstStyle/>
        <a:p>
          <a:endParaRPr lang="en-GB"/>
        </a:p>
      </dgm:t>
    </dgm:pt>
    <dgm:pt modelId="{CFE8154B-6C7C-4D19-A692-1E0C96D72619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b="1" dirty="0"/>
            <a:t>May</a:t>
          </a:r>
          <a:endParaRPr lang="en-GB" sz="3600" b="1" dirty="0"/>
        </a:p>
      </dgm:t>
    </dgm:pt>
    <dgm:pt modelId="{463A5D34-5EC2-4CC5-ACED-396B83B950F2}" type="parTrans" cxnId="{F1CC5212-407C-4F1C-A75E-C6DAB6C468E3}">
      <dgm:prSet/>
      <dgm:spPr/>
      <dgm:t>
        <a:bodyPr/>
        <a:lstStyle/>
        <a:p>
          <a:endParaRPr lang="en-GB"/>
        </a:p>
      </dgm:t>
    </dgm:pt>
    <dgm:pt modelId="{AA960CB8-1AB8-41E6-BE23-327A6BBA8C61}" type="sibTrans" cxnId="{F1CC5212-407C-4F1C-A75E-C6DAB6C468E3}">
      <dgm:prSet/>
      <dgm:spPr/>
      <dgm:t>
        <a:bodyPr/>
        <a:lstStyle/>
        <a:p>
          <a:endParaRPr lang="en-GB"/>
        </a:p>
      </dgm:t>
    </dgm:pt>
    <dgm:pt modelId="{84E19A75-9171-4EC8-87FD-882043632E6F}">
      <dgm:prSet phldrT="[Text]" custT="1"/>
      <dgm:spPr/>
      <dgm:t>
        <a:bodyPr/>
        <a:lstStyle/>
        <a:p>
          <a:r>
            <a:rPr lang="en-US" sz="3600" b="1" dirty="0"/>
            <a:t>May-October</a:t>
          </a:r>
          <a:endParaRPr lang="en-GB" sz="3600" b="1" dirty="0"/>
        </a:p>
      </dgm:t>
    </dgm:pt>
    <dgm:pt modelId="{5D533ACE-17ED-418A-B385-C66BE58D1A21}" type="parTrans" cxnId="{F3055020-BBFE-4DB2-BA96-A124803E5463}">
      <dgm:prSet/>
      <dgm:spPr/>
      <dgm:t>
        <a:bodyPr/>
        <a:lstStyle/>
        <a:p>
          <a:endParaRPr lang="en-GB"/>
        </a:p>
      </dgm:t>
    </dgm:pt>
    <dgm:pt modelId="{B9B5F92A-F6A7-4B18-90DD-25D088EA879D}" type="sibTrans" cxnId="{F3055020-BBFE-4DB2-BA96-A124803E5463}">
      <dgm:prSet/>
      <dgm:spPr/>
      <dgm:t>
        <a:bodyPr/>
        <a:lstStyle/>
        <a:p>
          <a:endParaRPr lang="en-GB"/>
        </a:p>
      </dgm:t>
    </dgm:pt>
    <dgm:pt modelId="{092EBD39-766F-4260-9AEB-87281529DF49}">
      <dgm:prSet phldrT="[Text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GB" sz="3600" b="1" dirty="0">
              <a:latin typeface="Arial" panose="020B0604020202020204" pitchFamily="34" charset="0"/>
              <a:cs typeface="Arial" panose="020B0604020202020204" pitchFamily="34" charset="0"/>
            </a:rPr>
            <a:t>May 2022</a:t>
          </a:r>
        </a:p>
      </dgm:t>
    </dgm:pt>
    <dgm:pt modelId="{6BC7B8F7-D2B8-44A9-89C3-80880492002E}" type="parTrans" cxnId="{D682C761-07CA-400E-AEA5-9558ADFB5D70}">
      <dgm:prSet/>
      <dgm:spPr/>
      <dgm:t>
        <a:bodyPr/>
        <a:lstStyle/>
        <a:p>
          <a:endParaRPr lang="en-GB"/>
        </a:p>
      </dgm:t>
    </dgm:pt>
    <dgm:pt modelId="{B5365446-DF38-40CB-9BE7-152E37896B5B}" type="sibTrans" cxnId="{D682C761-07CA-400E-AEA5-9558ADFB5D70}">
      <dgm:prSet/>
      <dgm:spPr/>
      <dgm:t>
        <a:bodyPr/>
        <a:lstStyle/>
        <a:p>
          <a:endParaRPr lang="en-GB"/>
        </a:p>
      </dgm:t>
    </dgm:pt>
    <dgm:pt modelId="{4FCF0AEA-B0AC-4E06-BD09-4D03C10EA273}" type="pres">
      <dgm:prSet presAssocID="{3FC25DB0-A51D-4538-B2D8-3B5CC62F91A7}" presName="Name0" presStyleCnt="0">
        <dgm:presLayoutVars>
          <dgm:dir/>
          <dgm:animLvl val="lvl"/>
          <dgm:resizeHandles val="exact"/>
        </dgm:presLayoutVars>
      </dgm:prSet>
      <dgm:spPr/>
    </dgm:pt>
    <dgm:pt modelId="{D9C9EC01-8420-4B4F-8B67-6D5EB3721E0B}" type="pres">
      <dgm:prSet presAssocID="{C2D4DF13-D1B7-4788-B349-E202F1B9758E}" presName="vertFlow" presStyleCnt="0"/>
      <dgm:spPr/>
    </dgm:pt>
    <dgm:pt modelId="{682963D4-B16F-4FC0-B436-BFA9123CD11D}" type="pres">
      <dgm:prSet presAssocID="{C2D4DF13-D1B7-4788-B349-E202F1B9758E}" presName="header" presStyleLbl="node1" presStyleIdx="0" presStyleCnt="2"/>
      <dgm:spPr/>
    </dgm:pt>
    <dgm:pt modelId="{DE913AF6-9A52-45A9-BBD1-3E718DE7B19F}" type="pres">
      <dgm:prSet presAssocID="{E9361EAB-8540-47F0-B509-CD9460C92796}" presName="parTrans" presStyleLbl="sibTrans2D1" presStyleIdx="0" presStyleCnt="4"/>
      <dgm:spPr/>
    </dgm:pt>
    <dgm:pt modelId="{F42F71FD-4543-4FF4-99BA-3E8A11BDB890}" type="pres">
      <dgm:prSet presAssocID="{A31F5FDB-8D83-4DC3-9438-FB167CAD7E5A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655DC72A-810D-4DFC-8017-98D46EFD3881}" type="pres">
      <dgm:prSet presAssocID="{A9B78C05-2609-4365-9DCA-5679CF43335D}" presName="sibTrans" presStyleLbl="sibTrans2D1" presStyleIdx="1" presStyleCnt="4"/>
      <dgm:spPr/>
    </dgm:pt>
    <dgm:pt modelId="{D486A41A-E96C-4B5E-A058-4E68CAE78F16}" type="pres">
      <dgm:prSet presAssocID="{14304ADC-E53B-460D-A240-787996CEF5F7}" presName="child" presStyleLbl="alignAccFollowNode1" presStyleIdx="1" presStyleCnt="4" custLinFactNeighborX="1290" custLinFactNeighborY="-4751">
        <dgm:presLayoutVars>
          <dgm:chMax val="0"/>
          <dgm:bulletEnabled val="1"/>
        </dgm:presLayoutVars>
      </dgm:prSet>
      <dgm:spPr/>
    </dgm:pt>
    <dgm:pt modelId="{30A76638-909C-4355-92E7-68EDB263C965}" type="pres">
      <dgm:prSet presAssocID="{C2D4DF13-D1B7-4788-B349-E202F1B9758E}" presName="hSp" presStyleCnt="0"/>
      <dgm:spPr/>
    </dgm:pt>
    <dgm:pt modelId="{9BC78428-56B7-4004-981C-6419F1847834}" type="pres">
      <dgm:prSet presAssocID="{CFE8154B-6C7C-4D19-A692-1E0C96D72619}" presName="vertFlow" presStyleCnt="0"/>
      <dgm:spPr/>
    </dgm:pt>
    <dgm:pt modelId="{B1B17F16-F654-4FA2-9285-759CB5BA8EA0}" type="pres">
      <dgm:prSet presAssocID="{CFE8154B-6C7C-4D19-A692-1E0C96D72619}" presName="header" presStyleLbl="node1" presStyleIdx="1" presStyleCnt="2" custLinFactNeighborX="-1290" custLinFactNeighborY="6711"/>
      <dgm:spPr/>
    </dgm:pt>
    <dgm:pt modelId="{B250F94C-56A8-4EBE-A56A-40E7124B6C0B}" type="pres">
      <dgm:prSet presAssocID="{5D533ACE-17ED-418A-B385-C66BE58D1A21}" presName="parTrans" presStyleLbl="sibTrans2D1" presStyleIdx="2" presStyleCnt="4"/>
      <dgm:spPr/>
    </dgm:pt>
    <dgm:pt modelId="{D4949108-0339-4800-8B22-1446DDCAF6CF}" type="pres">
      <dgm:prSet presAssocID="{84E19A75-9171-4EC8-87FD-882043632E6F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6310F317-7AD8-4632-96C6-0C7817BE714A}" type="pres">
      <dgm:prSet presAssocID="{B9B5F92A-F6A7-4B18-90DD-25D088EA879D}" presName="sibTrans" presStyleLbl="sibTrans2D1" presStyleIdx="3" presStyleCnt="4"/>
      <dgm:spPr/>
    </dgm:pt>
    <dgm:pt modelId="{C1D0ABA6-80A2-466F-9564-1D4D034796E2}" type="pres">
      <dgm:prSet presAssocID="{092EBD39-766F-4260-9AEB-87281529DF49}" presName="child" presStyleLbl="alignAccFollowNode1" presStyleIdx="3" presStyleCnt="4" custLinFactNeighborX="113" custLinFactNeighborY="-859">
        <dgm:presLayoutVars>
          <dgm:chMax val="0"/>
          <dgm:bulletEnabled val="1"/>
        </dgm:presLayoutVars>
      </dgm:prSet>
      <dgm:spPr/>
    </dgm:pt>
  </dgm:ptLst>
  <dgm:cxnLst>
    <dgm:cxn modelId="{F1CC5212-407C-4F1C-A75E-C6DAB6C468E3}" srcId="{3FC25DB0-A51D-4538-B2D8-3B5CC62F91A7}" destId="{CFE8154B-6C7C-4D19-A692-1E0C96D72619}" srcOrd="1" destOrd="0" parTransId="{463A5D34-5EC2-4CC5-ACED-396B83B950F2}" sibTransId="{AA960CB8-1AB8-41E6-BE23-327A6BBA8C61}"/>
    <dgm:cxn modelId="{F3055020-BBFE-4DB2-BA96-A124803E5463}" srcId="{CFE8154B-6C7C-4D19-A692-1E0C96D72619}" destId="{84E19A75-9171-4EC8-87FD-882043632E6F}" srcOrd="0" destOrd="0" parTransId="{5D533ACE-17ED-418A-B385-C66BE58D1A21}" sibTransId="{B9B5F92A-F6A7-4B18-90DD-25D088EA879D}"/>
    <dgm:cxn modelId="{6873AF2D-4FF5-47D7-84BE-C28B0491A9D6}" type="presOf" srcId="{84E19A75-9171-4EC8-87FD-882043632E6F}" destId="{D4949108-0339-4800-8B22-1446DDCAF6CF}" srcOrd="0" destOrd="0" presId="urn:microsoft.com/office/officeart/2005/8/layout/lProcess1"/>
    <dgm:cxn modelId="{A4FAF840-5F60-4F31-8735-4DA2B524C0B8}" srcId="{C2D4DF13-D1B7-4788-B349-E202F1B9758E}" destId="{14304ADC-E53B-460D-A240-787996CEF5F7}" srcOrd="1" destOrd="0" parTransId="{D0C7296D-2740-4929-9DF4-7840074ABAB1}" sibTransId="{085E2361-0EB1-4493-9689-4187E17AD6D9}"/>
    <dgm:cxn modelId="{451B8460-0898-4C4F-A6ED-23025EE63B4F}" type="presOf" srcId="{E9361EAB-8540-47F0-B509-CD9460C92796}" destId="{DE913AF6-9A52-45A9-BBD1-3E718DE7B19F}" srcOrd="0" destOrd="0" presId="urn:microsoft.com/office/officeart/2005/8/layout/lProcess1"/>
    <dgm:cxn modelId="{D682C761-07CA-400E-AEA5-9558ADFB5D70}" srcId="{CFE8154B-6C7C-4D19-A692-1E0C96D72619}" destId="{092EBD39-766F-4260-9AEB-87281529DF49}" srcOrd="1" destOrd="0" parTransId="{6BC7B8F7-D2B8-44A9-89C3-80880492002E}" sibTransId="{B5365446-DF38-40CB-9BE7-152E37896B5B}"/>
    <dgm:cxn modelId="{50FFCB61-4D9B-4B12-A3B4-21237F49E93F}" type="presOf" srcId="{A9B78C05-2609-4365-9DCA-5679CF43335D}" destId="{655DC72A-810D-4DFC-8017-98D46EFD3881}" srcOrd="0" destOrd="0" presId="urn:microsoft.com/office/officeart/2005/8/layout/lProcess1"/>
    <dgm:cxn modelId="{4D374C67-6E96-404B-8A5E-9D733203CFD3}" srcId="{3FC25DB0-A51D-4538-B2D8-3B5CC62F91A7}" destId="{C2D4DF13-D1B7-4788-B349-E202F1B9758E}" srcOrd="0" destOrd="0" parTransId="{0A4892AF-CC4F-499B-902E-5D2F3EAAD5B3}" sibTransId="{659A1E3E-0254-4EFD-82EA-E1AF6E0FA393}"/>
    <dgm:cxn modelId="{BF28F76B-B8BF-4E0D-81D2-1B3A23F292AC}" type="presOf" srcId="{CFE8154B-6C7C-4D19-A692-1E0C96D72619}" destId="{B1B17F16-F654-4FA2-9285-759CB5BA8EA0}" srcOrd="0" destOrd="0" presId="urn:microsoft.com/office/officeart/2005/8/layout/lProcess1"/>
    <dgm:cxn modelId="{823D234F-FA4C-41A2-84F5-34C41F621707}" type="presOf" srcId="{5D533ACE-17ED-418A-B385-C66BE58D1A21}" destId="{B250F94C-56A8-4EBE-A56A-40E7124B6C0B}" srcOrd="0" destOrd="0" presId="urn:microsoft.com/office/officeart/2005/8/layout/lProcess1"/>
    <dgm:cxn modelId="{6D3E8076-3E86-4B09-80D7-B4CFE6C5294C}" type="presOf" srcId="{B9B5F92A-F6A7-4B18-90DD-25D088EA879D}" destId="{6310F317-7AD8-4632-96C6-0C7817BE714A}" srcOrd="0" destOrd="0" presId="urn:microsoft.com/office/officeart/2005/8/layout/lProcess1"/>
    <dgm:cxn modelId="{F12A887C-CE99-47A6-BD9F-C494F9867CE8}" type="presOf" srcId="{C2D4DF13-D1B7-4788-B349-E202F1B9758E}" destId="{682963D4-B16F-4FC0-B436-BFA9123CD11D}" srcOrd="0" destOrd="0" presId="urn:microsoft.com/office/officeart/2005/8/layout/lProcess1"/>
    <dgm:cxn modelId="{CC45D095-F314-4E5D-8BAB-F5844CC9C654}" type="presOf" srcId="{A31F5FDB-8D83-4DC3-9438-FB167CAD7E5A}" destId="{F42F71FD-4543-4FF4-99BA-3E8A11BDB890}" srcOrd="0" destOrd="0" presId="urn:microsoft.com/office/officeart/2005/8/layout/lProcess1"/>
    <dgm:cxn modelId="{A0DDFEB6-79A2-4F3C-B2FF-7F90A4C6FBD7}" type="presOf" srcId="{092EBD39-766F-4260-9AEB-87281529DF49}" destId="{C1D0ABA6-80A2-466F-9564-1D4D034796E2}" srcOrd="0" destOrd="0" presId="urn:microsoft.com/office/officeart/2005/8/layout/lProcess1"/>
    <dgm:cxn modelId="{0CAD52C6-BEDD-40E0-B967-398A7041BE81}" type="presOf" srcId="{14304ADC-E53B-460D-A240-787996CEF5F7}" destId="{D486A41A-E96C-4B5E-A058-4E68CAE78F16}" srcOrd="0" destOrd="0" presId="urn:microsoft.com/office/officeart/2005/8/layout/lProcess1"/>
    <dgm:cxn modelId="{DBBADAC8-9F34-406B-89D1-7C5A16C8D335}" srcId="{C2D4DF13-D1B7-4788-B349-E202F1B9758E}" destId="{A31F5FDB-8D83-4DC3-9438-FB167CAD7E5A}" srcOrd="0" destOrd="0" parTransId="{E9361EAB-8540-47F0-B509-CD9460C92796}" sibTransId="{A9B78C05-2609-4365-9DCA-5679CF43335D}"/>
    <dgm:cxn modelId="{9D698BEC-47A1-40AE-B3A8-14673A7F84F0}" type="presOf" srcId="{3FC25DB0-A51D-4538-B2D8-3B5CC62F91A7}" destId="{4FCF0AEA-B0AC-4E06-BD09-4D03C10EA273}" srcOrd="0" destOrd="0" presId="urn:microsoft.com/office/officeart/2005/8/layout/lProcess1"/>
    <dgm:cxn modelId="{7F728240-A3B3-47AD-B50C-653C7ADEE360}" type="presParOf" srcId="{4FCF0AEA-B0AC-4E06-BD09-4D03C10EA273}" destId="{D9C9EC01-8420-4B4F-8B67-6D5EB3721E0B}" srcOrd="0" destOrd="0" presId="urn:microsoft.com/office/officeart/2005/8/layout/lProcess1"/>
    <dgm:cxn modelId="{309E7753-0090-4490-B11B-42105114EA30}" type="presParOf" srcId="{D9C9EC01-8420-4B4F-8B67-6D5EB3721E0B}" destId="{682963D4-B16F-4FC0-B436-BFA9123CD11D}" srcOrd="0" destOrd="0" presId="urn:microsoft.com/office/officeart/2005/8/layout/lProcess1"/>
    <dgm:cxn modelId="{20F3CBB8-D185-4F67-93C4-32A54063E2D1}" type="presParOf" srcId="{D9C9EC01-8420-4B4F-8B67-6D5EB3721E0B}" destId="{DE913AF6-9A52-45A9-BBD1-3E718DE7B19F}" srcOrd="1" destOrd="0" presId="urn:microsoft.com/office/officeart/2005/8/layout/lProcess1"/>
    <dgm:cxn modelId="{325BAF4D-42D8-4AC6-B9FF-F93419D2D462}" type="presParOf" srcId="{D9C9EC01-8420-4B4F-8B67-6D5EB3721E0B}" destId="{F42F71FD-4543-4FF4-99BA-3E8A11BDB890}" srcOrd="2" destOrd="0" presId="urn:microsoft.com/office/officeart/2005/8/layout/lProcess1"/>
    <dgm:cxn modelId="{06F03BCF-69F1-4947-99F4-6CCD9635C1CB}" type="presParOf" srcId="{D9C9EC01-8420-4B4F-8B67-6D5EB3721E0B}" destId="{655DC72A-810D-4DFC-8017-98D46EFD3881}" srcOrd="3" destOrd="0" presId="urn:microsoft.com/office/officeart/2005/8/layout/lProcess1"/>
    <dgm:cxn modelId="{E18958BD-0796-4813-9C0D-1D22EF0B91AB}" type="presParOf" srcId="{D9C9EC01-8420-4B4F-8B67-6D5EB3721E0B}" destId="{D486A41A-E96C-4B5E-A058-4E68CAE78F16}" srcOrd="4" destOrd="0" presId="urn:microsoft.com/office/officeart/2005/8/layout/lProcess1"/>
    <dgm:cxn modelId="{05350836-C2F4-42D9-A348-99E5D5813C4D}" type="presParOf" srcId="{4FCF0AEA-B0AC-4E06-BD09-4D03C10EA273}" destId="{30A76638-909C-4355-92E7-68EDB263C965}" srcOrd="1" destOrd="0" presId="urn:microsoft.com/office/officeart/2005/8/layout/lProcess1"/>
    <dgm:cxn modelId="{20A3AB45-964F-4E8A-8011-A372B2C83785}" type="presParOf" srcId="{4FCF0AEA-B0AC-4E06-BD09-4D03C10EA273}" destId="{9BC78428-56B7-4004-981C-6419F1847834}" srcOrd="2" destOrd="0" presId="urn:microsoft.com/office/officeart/2005/8/layout/lProcess1"/>
    <dgm:cxn modelId="{5A71AE0F-739D-4209-A162-363614D4724D}" type="presParOf" srcId="{9BC78428-56B7-4004-981C-6419F1847834}" destId="{B1B17F16-F654-4FA2-9285-759CB5BA8EA0}" srcOrd="0" destOrd="0" presId="urn:microsoft.com/office/officeart/2005/8/layout/lProcess1"/>
    <dgm:cxn modelId="{AD0491EF-6042-4E14-A99C-6FB6EF3E6035}" type="presParOf" srcId="{9BC78428-56B7-4004-981C-6419F1847834}" destId="{B250F94C-56A8-4EBE-A56A-40E7124B6C0B}" srcOrd="1" destOrd="0" presId="urn:microsoft.com/office/officeart/2005/8/layout/lProcess1"/>
    <dgm:cxn modelId="{90C1EC6F-E8D9-4DF4-992B-9887BD62EE1B}" type="presParOf" srcId="{9BC78428-56B7-4004-981C-6419F1847834}" destId="{D4949108-0339-4800-8B22-1446DDCAF6CF}" srcOrd="2" destOrd="0" presId="urn:microsoft.com/office/officeart/2005/8/layout/lProcess1"/>
    <dgm:cxn modelId="{8E52A9BA-9090-4ED0-82D2-2FDF4324EEE8}" type="presParOf" srcId="{9BC78428-56B7-4004-981C-6419F1847834}" destId="{6310F317-7AD8-4632-96C6-0C7817BE714A}" srcOrd="3" destOrd="0" presId="urn:microsoft.com/office/officeart/2005/8/layout/lProcess1"/>
    <dgm:cxn modelId="{3E4EDB91-B987-48E1-BC99-7CDA7299AD75}" type="presParOf" srcId="{9BC78428-56B7-4004-981C-6419F1847834}" destId="{C1D0ABA6-80A2-466F-9564-1D4D034796E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7D9ED-C465-A34E-8CD4-B85ADFE8E772}">
      <dsp:nvSpPr>
        <dsp:cNvPr id="0" name=""/>
        <dsp:cNvSpPr/>
      </dsp:nvSpPr>
      <dsp:spPr>
        <a:xfrm>
          <a:off x="621444" y="0"/>
          <a:ext cx="7043034" cy="432204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59F947-3A69-6944-94D0-D534F0526D7C}">
      <dsp:nvSpPr>
        <dsp:cNvPr id="0" name=""/>
        <dsp:cNvSpPr/>
      </dsp:nvSpPr>
      <dsp:spPr>
        <a:xfrm>
          <a:off x="4147" y="1296612"/>
          <a:ext cx="1994609" cy="1728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Recruit employers with potential vacancies</a:t>
          </a:r>
        </a:p>
      </dsp:txBody>
      <dsp:txXfrm>
        <a:off x="88541" y="1381006"/>
        <a:ext cx="1825821" cy="1560028"/>
      </dsp:txXfrm>
    </dsp:sp>
    <dsp:sp modelId="{FD288FFD-8EEE-0240-A571-94266DFB1E99}">
      <dsp:nvSpPr>
        <dsp:cNvPr id="0" name=""/>
        <dsp:cNvSpPr/>
      </dsp:nvSpPr>
      <dsp:spPr>
        <a:xfrm>
          <a:off x="2098486" y="1296612"/>
          <a:ext cx="1994609" cy="1728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Recruit students </a:t>
          </a:r>
        </a:p>
      </dsp:txBody>
      <dsp:txXfrm>
        <a:off x="2182880" y="1381006"/>
        <a:ext cx="1825821" cy="1560028"/>
      </dsp:txXfrm>
    </dsp:sp>
    <dsp:sp modelId="{DBC5EF9A-EC97-D840-B091-37BF3B254A64}">
      <dsp:nvSpPr>
        <dsp:cNvPr id="0" name=""/>
        <dsp:cNvSpPr/>
      </dsp:nvSpPr>
      <dsp:spPr>
        <a:xfrm>
          <a:off x="4192826" y="1296612"/>
          <a:ext cx="1994609" cy="1728816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Future Skills College</a:t>
          </a:r>
        </a:p>
      </dsp:txBody>
      <dsp:txXfrm>
        <a:off x="4277220" y="1381006"/>
        <a:ext cx="1825821" cy="1560028"/>
      </dsp:txXfrm>
    </dsp:sp>
    <dsp:sp modelId="{EE05A3AD-20C3-F440-8451-490CCFE660D2}">
      <dsp:nvSpPr>
        <dsp:cNvPr id="0" name=""/>
        <dsp:cNvSpPr/>
      </dsp:nvSpPr>
      <dsp:spPr>
        <a:xfrm>
          <a:off x="6287166" y="1296612"/>
          <a:ext cx="1994609" cy="1728816"/>
        </a:xfrm>
        <a:prstGeom prst="roundRect">
          <a:avLst/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Employment or full-time D&amp;A College course</a:t>
          </a:r>
        </a:p>
      </dsp:txBody>
      <dsp:txXfrm>
        <a:off x="6371560" y="1381006"/>
        <a:ext cx="1825821" cy="1560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E2DC0-7CC3-764C-AFBB-940BC9D01811}">
      <dsp:nvSpPr>
        <dsp:cNvPr id="0" name=""/>
        <dsp:cNvSpPr/>
      </dsp:nvSpPr>
      <dsp:spPr>
        <a:xfrm>
          <a:off x="0" y="0"/>
          <a:ext cx="7146388" cy="99477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Students remain on school roll, supported and can claim benefits</a:t>
          </a:r>
        </a:p>
      </dsp:txBody>
      <dsp:txXfrm>
        <a:off x="29136" y="29136"/>
        <a:ext cx="5988889" cy="936503"/>
      </dsp:txXfrm>
    </dsp:sp>
    <dsp:sp modelId="{D1A22390-771F-094C-8795-46492BA40452}">
      <dsp:nvSpPr>
        <dsp:cNvPr id="0" name=""/>
        <dsp:cNvSpPr/>
      </dsp:nvSpPr>
      <dsp:spPr>
        <a:xfrm>
          <a:off x="598509" y="1175643"/>
          <a:ext cx="7146388" cy="994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Pre-apprenticeship college courses, work placement with potential employers </a:t>
          </a:r>
          <a:endParaRPr lang="en-GB" sz="2600" kern="1200" dirty="0"/>
        </a:p>
      </dsp:txBody>
      <dsp:txXfrm>
        <a:off x="627645" y="1204779"/>
        <a:ext cx="5843002" cy="936503"/>
      </dsp:txXfrm>
    </dsp:sp>
    <dsp:sp modelId="{E3AF9793-751D-6C49-B624-F2A7F77B590A}">
      <dsp:nvSpPr>
        <dsp:cNvPr id="0" name=""/>
        <dsp:cNvSpPr/>
      </dsp:nvSpPr>
      <dsp:spPr>
        <a:xfrm>
          <a:off x="1188087" y="2351286"/>
          <a:ext cx="7146388" cy="99477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Enhanced qualifications</a:t>
          </a:r>
          <a:br>
            <a:rPr lang="en-US" sz="2000" b="1" kern="1200" dirty="0"/>
          </a:br>
          <a:r>
            <a:rPr lang="en-US" sz="2000" b="1" kern="1200" dirty="0"/>
            <a:t>Foundation Apprenticeships (EE)</a:t>
          </a:r>
          <a:br>
            <a:rPr lang="en-US" sz="2000" b="1" kern="1200" dirty="0"/>
          </a:br>
          <a:r>
            <a:rPr lang="en-US" sz="2000" b="1" kern="1200" dirty="0"/>
            <a:t>Range of SQA certification – level 5 &amp; 6</a:t>
          </a:r>
          <a:endParaRPr lang="en-GB" sz="3200" b="1" kern="1200" dirty="0"/>
        </a:p>
      </dsp:txBody>
      <dsp:txXfrm>
        <a:off x="1217223" y="2380422"/>
        <a:ext cx="5851935" cy="936503"/>
      </dsp:txXfrm>
    </dsp:sp>
    <dsp:sp modelId="{8EC49F82-1A5F-044D-BAAE-654D1B10989C}">
      <dsp:nvSpPr>
        <dsp:cNvPr id="0" name=""/>
        <dsp:cNvSpPr/>
      </dsp:nvSpPr>
      <dsp:spPr>
        <a:xfrm>
          <a:off x="1786597" y="3526929"/>
          <a:ext cx="7146388" cy="99477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D&amp;A gym membership, lessons to develop employability, specialist inputs and activities</a:t>
          </a:r>
        </a:p>
      </dsp:txBody>
      <dsp:txXfrm>
        <a:off x="1815733" y="3556065"/>
        <a:ext cx="5843002" cy="936503"/>
      </dsp:txXfrm>
    </dsp:sp>
    <dsp:sp modelId="{A6F37053-90AE-8946-9278-5110C35BCB27}">
      <dsp:nvSpPr>
        <dsp:cNvPr id="0" name=""/>
        <dsp:cNvSpPr/>
      </dsp:nvSpPr>
      <dsp:spPr>
        <a:xfrm>
          <a:off x="6499784" y="761907"/>
          <a:ext cx="646603" cy="646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/>
        </a:p>
      </dsp:txBody>
      <dsp:txXfrm>
        <a:off x="6645270" y="761907"/>
        <a:ext cx="355631" cy="486569"/>
      </dsp:txXfrm>
    </dsp:sp>
    <dsp:sp modelId="{CEDC695E-66AC-F64D-BD76-F4F8C6D6430B}">
      <dsp:nvSpPr>
        <dsp:cNvPr id="0" name=""/>
        <dsp:cNvSpPr/>
      </dsp:nvSpPr>
      <dsp:spPr>
        <a:xfrm>
          <a:off x="7098294" y="1937550"/>
          <a:ext cx="646603" cy="646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/>
        </a:p>
      </dsp:txBody>
      <dsp:txXfrm>
        <a:off x="7243780" y="1937550"/>
        <a:ext cx="355631" cy="486569"/>
      </dsp:txXfrm>
    </dsp:sp>
    <dsp:sp modelId="{BB4D77F1-9431-B845-BB66-722929607985}">
      <dsp:nvSpPr>
        <dsp:cNvPr id="0" name=""/>
        <dsp:cNvSpPr/>
      </dsp:nvSpPr>
      <dsp:spPr>
        <a:xfrm>
          <a:off x="7687871" y="3113193"/>
          <a:ext cx="646603" cy="646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/>
        </a:p>
      </dsp:txBody>
      <dsp:txXfrm>
        <a:off x="7833357" y="3113193"/>
        <a:ext cx="355631" cy="4865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D3F0C-0191-424B-B4C7-F824115D9FF3}">
      <dsp:nvSpPr>
        <dsp:cNvPr id="0" name=""/>
        <dsp:cNvSpPr/>
      </dsp:nvSpPr>
      <dsp:spPr>
        <a:xfrm>
          <a:off x="2695390" y="1506573"/>
          <a:ext cx="3753219" cy="375321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b="1" kern="1200" dirty="0">
              <a:solidFill>
                <a:srgbClr val="FF0000"/>
              </a:solidFill>
            </a:rPr>
            <a:t>Feedback from students</a:t>
          </a:r>
        </a:p>
      </dsp:txBody>
      <dsp:txXfrm>
        <a:off x="3245036" y="2056219"/>
        <a:ext cx="2653927" cy="2653927"/>
      </dsp:txXfrm>
    </dsp:sp>
    <dsp:sp modelId="{320BACD5-17FD-45ED-9A3A-DBE3DE82384A}">
      <dsp:nvSpPr>
        <dsp:cNvPr id="0" name=""/>
        <dsp:cNvSpPr/>
      </dsp:nvSpPr>
      <dsp:spPr>
        <a:xfrm>
          <a:off x="6191999" y="174209"/>
          <a:ext cx="2952000" cy="29520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‘It also matures you to be ready for a work environment’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 dirty="0"/>
        </a:p>
      </dsp:txBody>
      <dsp:txXfrm>
        <a:off x="6624309" y="606519"/>
        <a:ext cx="2087380" cy="2087380"/>
      </dsp:txXfrm>
    </dsp:sp>
    <dsp:sp modelId="{1B95C89F-A4E5-47E5-A8FC-425A88CEBFFC}">
      <dsp:nvSpPr>
        <dsp:cNvPr id="0" name=""/>
        <dsp:cNvSpPr/>
      </dsp:nvSpPr>
      <dsp:spPr>
        <a:xfrm>
          <a:off x="5991688" y="3814366"/>
          <a:ext cx="2952000" cy="29520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‘Sets you apart from people doing the normal course’</a:t>
          </a:r>
        </a:p>
      </dsp:txBody>
      <dsp:txXfrm>
        <a:off x="6423998" y="4246676"/>
        <a:ext cx="2087380" cy="2087380"/>
      </dsp:txXfrm>
    </dsp:sp>
    <dsp:sp modelId="{D105FFB8-7CAD-40DA-A489-1D07AFB7BF49}">
      <dsp:nvSpPr>
        <dsp:cNvPr id="0" name=""/>
        <dsp:cNvSpPr/>
      </dsp:nvSpPr>
      <dsp:spPr>
        <a:xfrm>
          <a:off x="182092" y="3736243"/>
          <a:ext cx="2952000" cy="29520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‘Gets your foot in the door for the company you do your placement with’</a:t>
          </a:r>
        </a:p>
      </dsp:txBody>
      <dsp:txXfrm>
        <a:off x="614402" y="4168553"/>
        <a:ext cx="2087380" cy="2087380"/>
      </dsp:txXfrm>
    </dsp:sp>
    <dsp:sp modelId="{8BB66D9F-417E-4AE5-903F-14AF5399EB94}">
      <dsp:nvSpPr>
        <dsp:cNvPr id="0" name=""/>
        <dsp:cNvSpPr/>
      </dsp:nvSpPr>
      <dsp:spPr>
        <a:xfrm>
          <a:off x="166102" y="121348"/>
          <a:ext cx="2952000" cy="29520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i="1" kern="1200" dirty="0"/>
            <a:t>‘Work placement allows you to gain vital experience’</a:t>
          </a:r>
        </a:p>
      </dsp:txBody>
      <dsp:txXfrm>
        <a:off x="598412" y="553658"/>
        <a:ext cx="2087380" cy="2087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EF423-8925-4C2B-8933-0EB2C59ECF51}">
      <dsp:nvSpPr>
        <dsp:cNvPr id="0" name=""/>
        <dsp:cNvSpPr/>
      </dsp:nvSpPr>
      <dsp:spPr>
        <a:xfrm>
          <a:off x="-5183937" y="-794043"/>
          <a:ext cx="6173220" cy="6173220"/>
        </a:xfrm>
        <a:prstGeom prst="blockArc">
          <a:avLst>
            <a:gd name="adj1" fmla="val 18900000"/>
            <a:gd name="adj2" fmla="val 2700000"/>
            <a:gd name="adj3" fmla="val 35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343E1-93B6-40BF-B417-577A62610E27}">
      <dsp:nvSpPr>
        <dsp:cNvPr id="0" name=""/>
        <dsp:cNvSpPr/>
      </dsp:nvSpPr>
      <dsp:spPr>
        <a:xfrm>
          <a:off x="368960" y="241453"/>
          <a:ext cx="7332987" cy="482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61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Application form</a:t>
          </a:r>
        </a:p>
      </dsp:txBody>
      <dsp:txXfrm>
        <a:off x="368960" y="241453"/>
        <a:ext cx="7332987" cy="482722"/>
      </dsp:txXfrm>
    </dsp:sp>
    <dsp:sp modelId="{1E8A41A0-1A30-4AA9-AE6D-F97E5A218E42}">
      <dsp:nvSpPr>
        <dsp:cNvPr id="0" name=""/>
        <dsp:cNvSpPr/>
      </dsp:nvSpPr>
      <dsp:spPr>
        <a:xfrm>
          <a:off x="67258" y="181112"/>
          <a:ext cx="603403" cy="603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7D395-576C-974C-B673-A73E8BB8C856}">
      <dsp:nvSpPr>
        <dsp:cNvPr id="0" name=""/>
        <dsp:cNvSpPr/>
      </dsp:nvSpPr>
      <dsp:spPr>
        <a:xfrm>
          <a:off x="766033" y="965445"/>
          <a:ext cx="6935915" cy="482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61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Interview</a:t>
          </a:r>
        </a:p>
      </dsp:txBody>
      <dsp:txXfrm>
        <a:off x="766033" y="965445"/>
        <a:ext cx="6935915" cy="482722"/>
      </dsp:txXfrm>
    </dsp:sp>
    <dsp:sp modelId="{F81A4A8E-0E3C-DB43-9748-044A86F1AE9B}">
      <dsp:nvSpPr>
        <dsp:cNvPr id="0" name=""/>
        <dsp:cNvSpPr/>
      </dsp:nvSpPr>
      <dsp:spPr>
        <a:xfrm>
          <a:off x="464331" y="905105"/>
          <a:ext cx="603403" cy="603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E9D8F-9A6E-9E4E-8260-AE1CE74EEB10}">
      <dsp:nvSpPr>
        <dsp:cNvPr id="0" name=""/>
        <dsp:cNvSpPr/>
      </dsp:nvSpPr>
      <dsp:spPr>
        <a:xfrm>
          <a:off x="947604" y="1689438"/>
          <a:ext cx="6754343" cy="482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61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Reference</a:t>
          </a:r>
        </a:p>
      </dsp:txBody>
      <dsp:txXfrm>
        <a:off x="947604" y="1689438"/>
        <a:ext cx="6754343" cy="482722"/>
      </dsp:txXfrm>
    </dsp:sp>
    <dsp:sp modelId="{B0ED9BE1-4C25-7E4C-93A7-D245EBE3D920}">
      <dsp:nvSpPr>
        <dsp:cNvPr id="0" name=""/>
        <dsp:cNvSpPr/>
      </dsp:nvSpPr>
      <dsp:spPr>
        <a:xfrm>
          <a:off x="645902" y="1629098"/>
          <a:ext cx="603403" cy="603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25F6E-650F-3745-8A5B-58FCBB0EBA53}">
      <dsp:nvSpPr>
        <dsp:cNvPr id="0" name=""/>
        <dsp:cNvSpPr/>
      </dsp:nvSpPr>
      <dsp:spPr>
        <a:xfrm>
          <a:off x="947604" y="2412972"/>
          <a:ext cx="6754343" cy="482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61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Attitude, interest and attendance</a:t>
          </a:r>
          <a:endParaRPr lang="en-GB" sz="2500" kern="1200" dirty="0"/>
        </a:p>
      </dsp:txBody>
      <dsp:txXfrm>
        <a:off x="947604" y="2412972"/>
        <a:ext cx="6754343" cy="482722"/>
      </dsp:txXfrm>
    </dsp:sp>
    <dsp:sp modelId="{E55CEDDA-2B8E-2743-985D-12F2B660EF4D}">
      <dsp:nvSpPr>
        <dsp:cNvPr id="0" name=""/>
        <dsp:cNvSpPr/>
      </dsp:nvSpPr>
      <dsp:spPr>
        <a:xfrm>
          <a:off x="645902" y="2352632"/>
          <a:ext cx="603403" cy="603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D2D67-DC31-7A4F-8A9D-D7B5FE43FD44}">
      <dsp:nvSpPr>
        <dsp:cNvPr id="0" name=""/>
        <dsp:cNvSpPr/>
      </dsp:nvSpPr>
      <dsp:spPr>
        <a:xfrm>
          <a:off x="766033" y="3136965"/>
          <a:ext cx="6935915" cy="482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61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Qualifications achieved</a:t>
          </a:r>
        </a:p>
      </dsp:txBody>
      <dsp:txXfrm>
        <a:off x="766033" y="3136965"/>
        <a:ext cx="6935915" cy="482722"/>
      </dsp:txXfrm>
    </dsp:sp>
    <dsp:sp modelId="{6DB58C5F-730A-4E58-BDEC-E6124B5F617E}">
      <dsp:nvSpPr>
        <dsp:cNvPr id="0" name=""/>
        <dsp:cNvSpPr/>
      </dsp:nvSpPr>
      <dsp:spPr>
        <a:xfrm>
          <a:off x="464331" y="3076624"/>
          <a:ext cx="603403" cy="603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8B064-974D-D747-AC55-07F8F098F952}">
      <dsp:nvSpPr>
        <dsp:cNvPr id="0" name=""/>
        <dsp:cNvSpPr/>
      </dsp:nvSpPr>
      <dsp:spPr>
        <a:xfrm>
          <a:off x="368960" y="3860957"/>
          <a:ext cx="7332987" cy="482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61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Previous work experience</a:t>
          </a:r>
        </a:p>
      </dsp:txBody>
      <dsp:txXfrm>
        <a:off x="368960" y="3860957"/>
        <a:ext cx="7332987" cy="482722"/>
      </dsp:txXfrm>
    </dsp:sp>
    <dsp:sp modelId="{4D8B8C4D-6068-4B5E-80F1-2BB3C1C54FE4}">
      <dsp:nvSpPr>
        <dsp:cNvPr id="0" name=""/>
        <dsp:cNvSpPr/>
      </dsp:nvSpPr>
      <dsp:spPr>
        <a:xfrm>
          <a:off x="67258" y="3800617"/>
          <a:ext cx="603403" cy="603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963D4-B16F-4FC0-B436-BFA9123CD11D}">
      <dsp:nvSpPr>
        <dsp:cNvPr id="0" name=""/>
        <dsp:cNvSpPr/>
      </dsp:nvSpPr>
      <dsp:spPr>
        <a:xfrm>
          <a:off x="0" y="1022469"/>
          <a:ext cx="3579812" cy="89495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Note of Interest</a:t>
          </a:r>
        </a:p>
      </dsp:txBody>
      <dsp:txXfrm>
        <a:off x="26212" y="1048681"/>
        <a:ext cx="3527388" cy="842529"/>
      </dsp:txXfrm>
    </dsp:sp>
    <dsp:sp modelId="{DE913AF6-9A52-45A9-BBD1-3E718DE7B19F}">
      <dsp:nvSpPr>
        <dsp:cNvPr id="0" name=""/>
        <dsp:cNvSpPr/>
      </dsp:nvSpPr>
      <dsp:spPr>
        <a:xfrm rot="5388055">
          <a:off x="1724133" y="1974711"/>
          <a:ext cx="135598" cy="1566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F71FD-4543-4FF4-99BA-3E8A11BDB890}">
      <dsp:nvSpPr>
        <dsp:cNvPr id="0" name=""/>
        <dsp:cNvSpPr/>
      </dsp:nvSpPr>
      <dsp:spPr>
        <a:xfrm>
          <a:off x="4052" y="2188616"/>
          <a:ext cx="3579812" cy="8949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Interviews</a:t>
          </a:r>
          <a:endParaRPr lang="en-GB" sz="3600" b="1" kern="1200" dirty="0"/>
        </a:p>
      </dsp:txBody>
      <dsp:txXfrm>
        <a:off x="30264" y="2214828"/>
        <a:ext cx="3527388" cy="842529"/>
      </dsp:txXfrm>
    </dsp:sp>
    <dsp:sp modelId="{B1B17F16-F654-4FA2-9285-759CB5BA8EA0}">
      <dsp:nvSpPr>
        <dsp:cNvPr id="0" name=""/>
        <dsp:cNvSpPr/>
      </dsp:nvSpPr>
      <dsp:spPr>
        <a:xfrm>
          <a:off x="4085038" y="980430"/>
          <a:ext cx="3579812" cy="89495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March</a:t>
          </a:r>
        </a:p>
      </dsp:txBody>
      <dsp:txXfrm>
        <a:off x="4111250" y="1006642"/>
        <a:ext cx="3527388" cy="842529"/>
      </dsp:txXfrm>
    </dsp:sp>
    <dsp:sp modelId="{B250F94C-56A8-4EBE-A56A-40E7124B6C0B}">
      <dsp:nvSpPr>
        <dsp:cNvPr id="0" name=""/>
        <dsp:cNvSpPr/>
      </dsp:nvSpPr>
      <dsp:spPr>
        <a:xfrm rot="5400000">
          <a:off x="5796636" y="1953691"/>
          <a:ext cx="156616" cy="1566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49108-0339-4800-8B22-1446DDCAF6CF}">
      <dsp:nvSpPr>
        <dsp:cNvPr id="0" name=""/>
        <dsp:cNvSpPr/>
      </dsp:nvSpPr>
      <dsp:spPr>
        <a:xfrm>
          <a:off x="4085038" y="2188616"/>
          <a:ext cx="3579812" cy="8949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April</a:t>
          </a:r>
          <a:endParaRPr lang="en-GB" sz="3600" b="1" kern="1200" dirty="0"/>
        </a:p>
      </dsp:txBody>
      <dsp:txXfrm>
        <a:off x="4111250" y="2214828"/>
        <a:ext cx="3527388" cy="8425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963D4-B16F-4FC0-B436-BFA9123CD11D}">
      <dsp:nvSpPr>
        <dsp:cNvPr id="0" name=""/>
        <dsp:cNvSpPr/>
      </dsp:nvSpPr>
      <dsp:spPr>
        <a:xfrm>
          <a:off x="4052" y="376336"/>
          <a:ext cx="3579812" cy="89495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Courses Start</a:t>
          </a:r>
        </a:p>
      </dsp:txBody>
      <dsp:txXfrm>
        <a:off x="30264" y="402548"/>
        <a:ext cx="3527388" cy="842529"/>
      </dsp:txXfrm>
    </dsp:sp>
    <dsp:sp modelId="{DE913AF6-9A52-45A9-BBD1-3E718DE7B19F}">
      <dsp:nvSpPr>
        <dsp:cNvPr id="0" name=""/>
        <dsp:cNvSpPr/>
      </dsp:nvSpPr>
      <dsp:spPr>
        <a:xfrm rot="5400000">
          <a:off x="1715650" y="1349598"/>
          <a:ext cx="156616" cy="1566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F71FD-4543-4FF4-99BA-3E8A11BDB890}">
      <dsp:nvSpPr>
        <dsp:cNvPr id="0" name=""/>
        <dsp:cNvSpPr/>
      </dsp:nvSpPr>
      <dsp:spPr>
        <a:xfrm>
          <a:off x="4052" y="1584523"/>
          <a:ext cx="3579812" cy="8949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Placements start </a:t>
          </a:r>
          <a:endParaRPr lang="en-GB" sz="3600" b="1" kern="1200" dirty="0"/>
        </a:p>
      </dsp:txBody>
      <dsp:txXfrm>
        <a:off x="30264" y="1610735"/>
        <a:ext cx="3527388" cy="842529"/>
      </dsp:txXfrm>
    </dsp:sp>
    <dsp:sp modelId="{655DC72A-810D-4DFC-8017-98D46EFD3881}">
      <dsp:nvSpPr>
        <dsp:cNvPr id="0" name=""/>
        <dsp:cNvSpPr/>
      </dsp:nvSpPr>
      <dsp:spPr>
        <a:xfrm rot="5267029">
          <a:off x="1746069" y="2550344"/>
          <a:ext cx="141958" cy="1566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6A41A-E96C-4B5E-A058-4E68CAE78F16}">
      <dsp:nvSpPr>
        <dsp:cNvPr id="0" name=""/>
        <dsp:cNvSpPr/>
      </dsp:nvSpPr>
      <dsp:spPr>
        <a:xfrm>
          <a:off x="50232" y="2777828"/>
          <a:ext cx="3579812" cy="894953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/>
            <a:t>Course ends</a:t>
          </a:r>
        </a:p>
      </dsp:txBody>
      <dsp:txXfrm>
        <a:off x="76444" y="2804040"/>
        <a:ext cx="3527388" cy="842529"/>
      </dsp:txXfrm>
    </dsp:sp>
    <dsp:sp modelId="{B1B17F16-F654-4FA2-9285-759CB5BA8EA0}">
      <dsp:nvSpPr>
        <dsp:cNvPr id="0" name=""/>
        <dsp:cNvSpPr/>
      </dsp:nvSpPr>
      <dsp:spPr>
        <a:xfrm>
          <a:off x="4038859" y="397357"/>
          <a:ext cx="3579812" cy="89495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May</a:t>
          </a:r>
          <a:endParaRPr lang="en-GB" sz="3600" b="1" kern="1200" dirty="0"/>
        </a:p>
      </dsp:txBody>
      <dsp:txXfrm>
        <a:off x="4065071" y="423569"/>
        <a:ext cx="3527388" cy="842529"/>
      </dsp:txXfrm>
    </dsp:sp>
    <dsp:sp modelId="{B250F94C-56A8-4EBE-A56A-40E7124B6C0B}">
      <dsp:nvSpPr>
        <dsp:cNvPr id="0" name=""/>
        <dsp:cNvSpPr/>
      </dsp:nvSpPr>
      <dsp:spPr>
        <a:xfrm rot="5266342">
          <a:off x="5778746" y="1360108"/>
          <a:ext cx="146216" cy="1566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49108-0339-4800-8B22-1446DDCAF6CF}">
      <dsp:nvSpPr>
        <dsp:cNvPr id="0" name=""/>
        <dsp:cNvSpPr/>
      </dsp:nvSpPr>
      <dsp:spPr>
        <a:xfrm>
          <a:off x="4085038" y="1584523"/>
          <a:ext cx="3579812" cy="8949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May-October</a:t>
          </a:r>
          <a:endParaRPr lang="en-GB" sz="3600" b="1" kern="1200" dirty="0"/>
        </a:p>
      </dsp:txBody>
      <dsp:txXfrm>
        <a:off x="4111250" y="1610735"/>
        <a:ext cx="3527388" cy="842529"/>
      </dsp:txXfrm>
    </dsp:sp>
    <dsp:sp modelId="{6310F317-7AD8-4632-96C6-0C7817BE714A}">
      <dsp:nvSpPr>
        <dsp:cNvPr id="0" name=""/>
        <dsp:cNvSpPr/>
      </dsp:nvSpPr>
      <dsp:spPr>
        <a:xfrm rot="5388464">
          <a:off x="5800003" y="2556439"/>
          <a:ext cx="153927" cy="15661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0ABA6-80A2-466F-9564-1D4D034796E2}">
      <dsp:nvSpPr>
        <dsp:cNvPr id="0" name=""/>
        <dsp:cNvSpPr/>
      </dsp:nvSpPr>
      <dsp:spPr>
        <a:xfrm>
          <a:off x="4089084" y="2790019"/>
          <a:ext cx="3579812" cy="894953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>
              <a:latin typeface="Arial" panose="020B0604020202020204" pitchFamily="34" charset="0"/>
              <a:cs typeface="Arial" panose="020B0604020202020204" pitchFamily="34" charset="0"/>
            </a:rPr>
            <a:t>May 2022</a:t>
          </a:r>
        </a:p>
      </dsp:txBody>
      <dsp:txXfrm>
        <a:off x="4115296" y="2816231"/>
        <a:ext cx="3527388" cy="842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54490-7058-3847-B464-A65DDDE3401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10C7-9217-664C-9E96-6DDD7A1A2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2D2DB-BC55-491D-9174-9188C43D8F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9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7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5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2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1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7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3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127E-E451-5A41-A85B-8596CA8D7F8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CCCA-70F5-414B-89CD-CB91AB8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0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8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10" y="-6706"/>
            <a:ext cx="914601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tar in the background&#10;&#10;Description automatically generated">
            <a:extLst>
              <a:ext uri="{FF2B5EF4-FFF2-40B4-BE49-F238E27FC236}">
                <a16:creationId xmlns:a16="http://schemas.microsoft.com/office/drawing/2014/main" id="{1DFE06C6-2852-0847-ABA4-F9328FCD0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34" y="1008372"/>
            <a:ext cx="8664736" cy="2350779"/>
          </a:xfrm>
          <a:prstGeom prst="rect">
            <a:avLst/>
          </a:prstGeom>
          <a:ln w="12700">
            <a:noFill/>
          </a:ln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206292"/>
            <a:ext cx="9144574" cy="1771275"/>
            <a:chOff x="1" y="3893141"/>
            <a:chExt cx="12192755" cy="1771275"/>
          </a:xfrm>
        </p:grpSpPr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205" y="4398549"/>
            <a:ext cx="6799516" cy="9572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br>
              <a:rPr lang="en-US" sz="900" dirty="0">
                <a:solidFill>
                  <a:srgbClr val="FFFFFE"/>
                </a:solidFill>
                <a:cs typeface="Arial"/>
              </a:rPr>
            </a:br>
            <a:br>
              <a:rPr lang="en-US" sz="900" dirty="0">
                <a:solidFill>
                  <a:srgbClr val="FFFFFE"/>
                </a:solidFill>
                <a:cs typeface="Arial"/>
              </a:rPr>
            </a:br>
            <a:r>
              <a:rPr lang="en-US" sz="1600" b="1" i="1" dirty="0">
                <a:solidFill>
                  <a:srgbClr val="FFFFFE"/>
                </a:solidFill>
                <a:cs typeface="Arial"/>
              </a:rPr>
              <a:t>Information Presentation</a:t>
            </a:r>
            <a:br>
              <a:rPr lang="en-US" sz="1600" b="1" i="1" dirty="0">
                <a:solidFill>
                  <a:srgbClr val="FFFFFE"/>
                </a:solidFill>
                <a:cs typeface="Arial"/>
              </a:rPr>
            </a:br>
            <a:br>
              <a:rPr lang="en-US" sz="1600" b="1" i="1" dirty="0">
                <a:solidFill>
                  <a:srgbClr val="FFFFFE"/>
                </a:solidFill>
                <a:cs typeface="Arial"/>
              </a:rPr>
            </a:br>
            <a:r>
              <a:rPr lang="en-US" sz="1600" b="1" i="1" dirty="0">
                <a:solidFill>
                  <a:srgbClr val="FFFFFE"/>
                </a:solidFill>
                <a:cs typeface="Arial"/>
              </a:rPr>
              <a:t> January 2021</a:t>
            </a:r>
            <a:br>
              <a:rPr lang="en-US" sz="1600" dirty="0">
                <a:solidFill>
                  <a:srgbClr val="FFFFFE"/>
                </a:solidFill>
              </a:rPr>
            </a:br>
            <a:endParaRPr lang="en-US" sz="900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1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122324"/>
              </p:ext>
            </p:extLst>
          </p:nvPr>
        </p:nvGraphicFramePr>
        <p:xfrm>
          <a:off x="211014" y="2086708"/>
          <a:ext cx="8932985" cy="4521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16002" y="451522"/>
            <a:ext cx="83119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Key Benefits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2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3" y="30898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Two days of general studies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110715" y="152872"/>
            <a:ext cx="3239285" cy="1640416"/>
          </a:xfrm>
          <a:prstGeom prst="wedgeEllipseCallout">
            <a:avLst>
              <a:gd name="adj1" fmla="val -666"/>
              <a:gd name="adj2" fmla="val 1272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Employability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144697" y="940844"/>
            <a:ext cx="3135350" cy="1640416"/>
          </a:xfrm>
          <a:prstGeom prst="wedgeEllipseCallout">
            <a:avLst>
              <a:gd name="adj1" fmla="val 33777"/>
              <a:gd name="adj2" fmla="val 8104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Literacy and Numeracy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181877" y="4645676"/>
            <a:ext cx="2877456" cy="2057601"/>
          </a:xfrm>
          <a:prstGeom prst="wedgeEllipseCallout">
            <a:avLst>
              <a:gd name="adj1" fmla="val -37917"/>
              <a:gd name="adj2" fmla="val -776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Youth and Philanthropy Initiative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8233" y="5056717"/>
            <a:ext cx="2540000" cy="1513416"/>
          </a:xfrm>
          <a:prstGeom prst="wedgeEllipseCallout">
            <a:avLst>
              <a:gd name="adj1" fmla="val 30834"/>
              <a:gd name="adj2" fmla="val -87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PE and RME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977160" y="4923491"/>
            <a:ext cx="3025790" cy="1646642"/>
          </a:xfrm>
          <a:prstGeom prst="wedgeEllipseCallout">
            <a:avLst>
              <a:gd name="adj1" fmla="val 3120"/>
              <a:gd name="adj2" fmla="val -856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Other areas of interest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6350000" y="434025"/>
            <a:ext cx="2709333" cy="2395176"/>
          </a:xfrm>
          <a:prstGeom prst="wedgeEllipseCallout">
            <a:avLst>
              <a:gd name="adj1" fmla="val -71654"/>
              <a:gd name="adj2" fmla="val 660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Personal and Social Education</a:t>
            </a:r>
          </a:p>
        </p:txBody>
      </p:sp>
    </p:spTree>
    <p:extLst>
      <p:ext uri="{BB962C8B-B14F-4D97-AF65-F5344CB8AC3E}">
        <p14:creationId xmlns:p14="http://schemas.microsoft.com/office/powerpoint/2010/main" val="140549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89804"/>
            <a:ext cx="9059333" cy="1143000"/>
          </a:xfrm>
        </p:spPr>
        <p:txBody>
          <a:bodyPr>
            <a:normAutofit/>
          </a:bodyPr>
          <a:lstStyle/>
          <a:p>
            <a:r>
              <a:rPr lang="en-US" b="1" dirty="0"/>
              <a:t>Two days of work-related studies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636679" y="374814"/>
            <a:ext cx="2721018" cy="1640416"/>
          </a:xfrm>
          <a:prstGeom prst="wedgeEllipseCallout">
            <a:avLst>
              <a:gd name="adj1" fmla="val -49293"/>
              <a:gd name="adj2" fmla="val 100765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year electrical SVQ route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04013" y="458594"/>
            <a:ext cx="2976033" cy="1640416"/>
          </a:xfrm>
          <a:prstGeom prst="wedgeEllipseCallout">
            <a:avLst>
              <a:gd name="adj1" fmla="val 45058"/>
              <a:gd name="adj2" fmla="val 104565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year plumbing SVQ route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843752" y="4923491"/>
            <a:ext cx="3046248" cy="1763712"/>
          </a:xfrm>
          <a:prstGeom prst="wedgeEllipseCallout">
            <a:avLst>
              <a:gd name="adj1" fmla="val -53071"/>
              <a:gd name="adj2" fmla="val -106354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Foundation Apprenticeship </a:t>
            </a:r>
          </a:p>
          <a:p>
            <a:pPr algn="ctr"/>
            <a:r>
              <a:rPr lang="en-US" sz="2400" dirty="0"/>
              <a:t>Early Education &amp; Childcare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39906" y="4656836"/>
            <a:ext cx="2760343" cy="1929001"/>
          </a:xfrm>
          <a:prstGeom prst="wedgeEllipseCallout">
            <a:avLst>
              <a:gd name="adj1" fmla="val 42169"/>
              <a:gd name="adj2" fmla="val -89228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year joinery SVQ route</a:t>
            </a:r>
          </a:p>
        </p:txBody>
      </p:sp>
    </p:spTree>
    <p:extLst>
      <p:ext uri="{BB962C8B-B14F-4D97-AF65-F5344CB8AC3E}">
        <p14:creationId xmlns:p14="http://schemas.microsoft.com/office/powerpoint/2010/main" val="50486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362" y="30898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One day on work placement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348079" y="306985"/>
            <a:ext cx="2952750" cy="1640416"/>
          </a:xfrm>
          <a:prstGeom prst="wedgeEllipseCallout">
            <a:avLst>
              <a:gd name="adj1" fmla="val -1659"/>
              <a:gd name="adj2" fmla="val 116459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Plumbing companies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207551" y="458594"/>
            <a:ext cx="2976033" cy="1640416"/>
          </a:xfrm>
          <a:prstGeom prst="wedgeEllipseCallout">
            <a:avLst>
              <a:gd name="adj1" fmla="val 45058"/>
              <a:gd name="adj2" fmla="val 104565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Electrical companies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29616" y="5120930"/>
            <a:ext cx="3053968" cy="1513416"/>
          </a:xfrm>
          <a:prstGeom prst="wedgeEllipseCallout">
            <a:avLst>
              <a:gd name="adj1" fmla="val 38204"/>
              <a:gd name="adj2" fmla="val -104495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Joinery companies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554454" y="4690502"/>
            <a:ext cx="2540000" cy="1860513"/>
          </a:xfrm>
          <a:prstGeom prst="wedgeEllipseCallout">
            <a:avLst>
              <a:gd name="adj1" fmla="val -60677"/>
              <a:gd name="adj2" fmla="val -61328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Local Authority nurseries</a:t>
            </a:r>
          </a:p>
        </p:txBody>
      </p:sp>
    </p:spTree>
    <p:extLst>
      <p:ext uri="{BB962C8B-B14F-4D97-AF65-F5344CB8AC3E}">
        <p14:creationId xmlns:p14="http://schemas.microsoft.com/office/powerpoint/2010/main" val="315880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8193681"/>
              </p:ext>
            </p:extLst>
          </p:nvPr>
        </p:nvGraphicFramePr>
        <p:xfrm>
          <a:off x="0" y="91632"/>
          <a:ext cx="9144000" cy="676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358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996" y="388858"/>
            <a:ext cx="6326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/>
                <a:cs typeface="Arial"/>
              </a:rPr>
              <a:t>Programme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125" y="1346971"/>
            <a:ext cx="73272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Welcome and Introductions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Background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Subject Information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Application and Selection Process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Questions</a:t>
            </a:r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485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0609236"/>
              </p:ext>
            </p:extLst>
          </p:nvPr>
        </p:nvGraphicFramePr>
        <p:xfrm>
          <a:off x="916410" y="1844869"/>
          <a:ext cx="7765366" cy="45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9388" y="790743"/>
            <a:ext cx="494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Getting a place at FSC</a:t>
            </a:r>
          </a:p>
        </p:txBody>
      </p:sp>
    </p:spTree>
    <p:extLst>
      <p:ext uri="{BB962C8B-B14F-4D97-AF65-F5344CB8AC3E}">
        <p14:creationId xmlns:p14="http://schemas.microsoft.com/office/powerpoint/2010/main" val="324408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3232163"/>
              </p:ext>
            </p:extLst>
          </p:nvPr>
        </p:nvGraphicFramePr>
        <p:xfrm>
          <a:off x="787790" y="-346911"/>
          <a:ext cx="766890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33771682"/>
              </p:ext>
            </p:extLst>
          </p:nvPr>
        </p:nvGraphicFramePr>
        <p:xfrm>
          <a:off x="737548" y="2794000"/>
          <a:ext cx="7668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1065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996" y="388858"/>
            <a:ext cx="6326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/>
                <a:cs typeface="Arial"/>
              </a:rPr>
              <a:t>Programme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125" y="1346971"/>
            <a:ext cx="73272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Welcome and Introductions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Background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Subject Information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Application and Selection Process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b="1" dirty="0">
                <a:solidFill>
                  <a:srgbClr val="7F7F7F"/>
                </a:solidFill>
                <a:latin typeface="Arial"/>
                <a:cs typeface="Arial"/>
              </a:rPr>
              <a:t>Questions</a:t>
            </a:r>
            <a:endParaRPr lang="en-GB" sz="3200" b="1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7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996" y="388858"/>
            <a:ext cx="6326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/>
                <a:cs typeface="Arial"/>
              </a:rPr>
              <a:t>Programme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125" y="1346971"/>
            <a:ext cx="73272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/>
                <a:cs typeface="Arial"/>
              </a:rPr>
              <a:t>Welcome and Introductions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Subject Information</a:t>
            </a:r>
          </a:p>
          <a:p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Background</a:t>
            </a:r>
          </a:p>
          <a:p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Application and Selection Process</a:t>
            </a:r>
          </a:p>
          <a:p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Questions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59D475-678B-624B-9EAD-39DB2217E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1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766" y="3854063"/>
            <a:ext cx="1529692" cy="15296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084" y="587824"/>
            <a:ext cx="2108320" cy="1475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640" y="462029"/>
            <a:ext cx="1512029" cy="14515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0275" y="230723"/>
            <a:ext cx="2723449" cy="1621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13" y="4198103"/>
            <a:ext cx="4210618" cy="86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5693" y="4035856"/>
            <a:ext cx="2489217" cy="7584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0037" y="5383755"/>
            <a:ext cx="1440116" cy="1176094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9991007-9A7B-CF44-9817-F2D39C1980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477" y="5383755"/>
            <a:ext cx="4340772" cy="1462467"/>
          </a:xfrm>
          <a:prstGeom prst="rect">
            <a:avLst/>
          </a:prstGeom>
        </p:spPr>
      </p:pic>
      <p:pic>
        <p:nvPicPr>
          <p:cNvPr id="8" name="Picture 7" descr="A star in the background&#10;&#10;Description automatically generated">
            <a:extLst>
              <a:ext uri="{FF2B5EF4-FFF2-40B4-BE49-F238E27FC236}">
                <a16:creationId xmlns:a16="http://schemas.microsoft.com/office/drawing/2014/main" id="{CC2C1B39-46EF-CB41-BA1F-7E145AC301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60622" y="2035710"/>
            <a:ext cx="6046266" cy="16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9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996" y="388858"/>
            <a:ext cx="6326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/>
                <a:cs typeface="Arial"/>
              </a:rPr>
              <a:t>Programme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125" y="1346971"/>
            <a:ext cx="732726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Welcome and Introductions</a:t>
            </a:r>
          </a:p>
          <a:p>
            <a:endParaRPr lang="en-GB" sz="4000" dirty="0">
              <a:latin typeface="Arial"/>
              <a:cs typeface="Arial"/>
            </a:endParaRPr>
          </a:p>
          <a:p>
            <a:r>
              <a:rPr lang="en-GB" sz="4000" b="1" dirty="0">
                <a:latin typeface="Arial"/>
                <a:cs typeface="Arial"/>
              </a:rPr>
              <a:t>Background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Subject Information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Application and Selection Process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Questions</a:t>
            </a:r>
          </a:p>
          <a:p>
            <a:pPr marL="457200" indent="-457200">
              <a:buFont typeface="Arial"/>
              <a:buChar char="•"/>
            </a:pPr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35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3" y="308980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/>
                <a:cs typeface="Arial"/>
              </a:rPr>
              <a:t>What employers are saying they need from school leavers?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346240" y="152872"/>
            <a:ext cx="2952750" cy="1640416"/>
          </a:xfrm>
          <a:prstGeom prst="wedgeEllipseCallout">
            <a:avLst>
              <a:gd name="adj1" fmla="val -1659"/>
              <a:gd name="adj2" fmla="val 1164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More skilled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04013" y="458594"/>
            <a:ext cx="2976033" cy="1640416"/>
          </a:xfrm>
          <a:prstGeom prst="wedgeEllipseCallout">
            <a:avLst>
              <a:gd name="adj1" fmla="val 45058"/>
              <a:gd name="adj2" fmla="val 10456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Better qualified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704259" y="4581378"/>
            <a:ext cx="2355073" cy="2154050"/>
          </a:xfrm>
          <a:prstGeom prst="wedgeEllipseCallout">
            <a:avLst>
              <a:gd name="adj1" fmla="val -31773"/>
              <a:gd name="adj2" fmla="val -6423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Able to manage their own career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44696" y="4581378"/>
            <a:ext cx="2781384" cy="2154050"/>
          </a:xfrm>
          <a:prstGeom prst="wedgeEllipseCallout">
            <a:avLst>
              <a:gd name="adj1" fmla="val 47756"/>
              <a:gd name="adj2" fmla="val -632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Ready for the modern workplace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3054699" y="4613528"/>
            <a:ext cx="3392323" cy="2154050"/>
          </a:xfrm>
          <a:prstGeom prst="wedgeEllipseCallout">
            <a:avLst>
              <a:gd name="adj1" fmla="val 3584"/>
              <a:gd name="adj2" fmla="val -6869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Able to work independently and in teams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6298990" y="458594"/>
            <a:ext cx="2760343" cy="2322382"/>
          </a:xfrm>
          <a:prstGeom prst="wedgeEllipseCallout">
            <a:avLst>
              <a:gd name="adj1" fmla="val -79250"/>
              <a:gd name="adj2" fmla="val 601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Able to learn new things</a:t>
            </a:r>
          </a:p>
        </p:txBody>
      </p:sp>
    </p:spTree>
    <p:extLst>
      <p:ext uri="{BB962C8B-B14F-4D97-AF65-F5344CB8AC3E}">
        <p14:creationId xmlns:p14="http://schemas.microsoft.com/office/powerpoint/2010/main" val="176454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485" y="295163"/>
            <a:ext cx="632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Arial"/>
                <a:cs typeface="Arial"/>
              </a:rPr>
              <a:t>Our Aims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02303"/>
              </p:ext>
            </p:extLst>
          </p:nvPr>
        </p:nvGraphicFramePr>
        <p:xfrm>
          <a:off x="383847" y="1664154"/>
          <a:ext cx="8376305" cy="3779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7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800" b="1" dirty="0"/>
                        <a:t>Extend senior phase course choices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800" b="1" dirty="0"/>
                        <a:t>Bridge the gap between education and employment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800" b="1" dirty="0"/>
                        <a:t>Secure sustained positive destinations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800" b="1" dirty="0"/>
                        <a:t>Support those who could benefit the most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09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412" y="547511"/>
            <a:ext cx="7890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/>
                <a:cs typeface="Arial"/>
              </a:rPr>
              <a:t>Our Model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14220856"/>
              </p:ext>
            </p:extLst>
          </p:nvPr>
        </p:nvGraphicFramePr>
        <p:xfrm>
          <a:off x="423368" y="2329972"/>
          <a:ext cx="8285923" cy="4322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45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996" y="388858"/>
            <a:ext cx="6326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/>
                <a:cs typeface="Arial"/>
              </a:rPr>
              <a:t>Programme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125" y="1346971"/>
            <a:ext cx="732726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Welcome and Introductions</a:t>
            </a:r>
          </a:p>
          <a:p>
            <a:endParaRPr lang="en-GB" sz="2800" dirty="0"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Background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4000" b="1" dirty="0">
                <a:latin typeface="Arial"/>
                <a:cs typeface="Arial"/>
              </a:rPr>
              <a:t>Subject Information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Application and Selection Process</a:t>
            </a:r>
          </a:p>
          <a:p>
            <a:endParaRPr lang="en-GB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rgbClr val="7F7F7F"/>
                </a:solidFill>
                <a:latin typeface="Arial"/>
                <a:cs typeface="Arial"/>
              </a:rPr>
              <a:t>Questions</a:t>
            </a:r>
          </a:p>
          <a:p>
            <a:pPr marL="457200" indent="-457200">
              <a:buFont typeface="Arial"/>
              <a:buChar char="•"/>
            </a:pPr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8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169" y="154397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/>
                <a:cs typeface="Arial"/>
              </a:rPr>
              <a:t>Pre-apprenticeship Courses 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  <a:latin typeface="Arial"/>
                <a:cs typeface="Arial"/>
              </a:rPr>
              <a:t>for 2021-2022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9294" y="1686845"/>
            <a:ext cx="732726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Arial"/>
                <a:cs typeface="Arial"/>
              </a:rPr>
              <a:t>Early education and childcare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Arial"/>
                <a:cs typeface="Arial"/>
              </a:rPr>
              <a:t>Joinery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Arial"/>
                <a:cs typeface="Arial"/>
              </a:rPr>
              <a:t>Plumbing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Arial"/>
                <a:cs typeface="Arial"/>
              </a:rPr>
              <a:t>Electrical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latin typeface="Arial"/>
              <a:cs typeface="Arial"/>
            </a:endParaRPr>
          </a:p>
          <a:p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207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372</Words>
  <Application>Microsoft Office PowerPoint</Application>
  <PresentationFormat>On-screen Show (4:3)</PresentationFormat>
  <Paragraphs>128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 Information Presentation   January 2021 </vt:lpstr>
      <vt:lpstr>PowerPoint Presentation</vt:lpstr>
      <vt:lpstr>PowerPoint Presentation</vt:lpstr>
      <vt:lpstr>PowerPoint Presentation</vt:lpstr>
      <vt:lpstr>What employers are saying they need from school leavers?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days of general studies</vt:lpstr>
      <vt:lpstr>Two days of work-related studies</vt:lpstr>
      <vt:lpstr>One day on work placement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Event  D&amp;A College  Gardyne Campus  26 February 2020</dc:title>
  <dc:creator>Laurie O'Donnell</dc:creator>
  <cp:lastModifiedBy>Graham Scott</cp:lastModifiedBy>
  <cp:revision>15</cp:revision>
  <dcterms:created xsi:type="dcterms:W3CDTF">2020-02-21T09:07:39Z</dcterms:created>
  <dcterms:modified xsi:type="dcterms:W3CDTF">2021-01-18T10:22:37Z</dcterms:modified>
</cp:coreProperties>
</file>